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1" r:id="rId4"/>
  </p:sldMasterIdLst>
  <p:notesMasterIdLst>
    <p:notesMasterId r:id="rId38"/>
  </p:notesMasterIdLst>
  <p:sldIdLst>
    <p:sldId id="8628" r:id="rId5"/>
    <p:sldId id="8621" r:id="rId6"/>
    <p:sldId id="8598" r:id="rId7"/>
    <p:sldId id="8629" r:id="rId8"/>
    <p:sldId id="8655" r:id="rId9"/>
    <p:sldId id="8656" r:id="rId10"/>
    <p:sldId id="8648" r:id="rId11"/>
    <p:sldId id="8630" r:id="rId12"/>
    <p:sldId id="8631" r:id="rId13"/>
    <p:sldId id="8632" r:id="rId14"/>
    <p:sldId id="8633" r:id="rId15"/>
    <p:sldId id="8636" r:id="rId16"/>
    <p:sldId id="8634" r:id="rId17"/>
    <p:sldId id="8650" r:id="rId18"/>
    <p:sldId id="8647" r:id="rId19"/>
    <p:sldId id="8651" r:id="rId20"/>
    <p:sldId id="8642" r:id="rId21"/>
    <p:sldId id="8641" r:id="rId22"/>
    <p:sldId id="8644" r:id="rId23"/>
    <p:sldId id="8645" r:id="rId24"/>
    <p:sldId id="8657" r:id="rId25"/>
    <p:sldId id="8658" r:id="rId26"/>
    <p:sldId id="8659" r:id="rId27"/>
    <p:sldId id="8666" r:id="rId28"/>
    <p:sldId id="8664" r:id="rId29"/>
    <p:sldId id="8635" r:id="rId30"/>
    <p:sldId id="8662" r:id="rId31"/>
    <p:sldId id="8660" r:id="rId32"/>
    <p:sldId id="8667" r:id="rId33"/>
    <p:sldId id="8665" r:id="rId34"/>
    <p:sldId id="8639" r:id="rId35"/>
    <p:sldId id="8663" r:id="rId36"/>
    <p:sldId id="8640" r:id="rId37"/>
  </p:sldIdLst>
  <p:sldSz cx="12192000" cy="6858000"/>
  <p:notesSz cx="6797675" cy="9926638"/>
  <p:custShowLst>
    <p:custShow name="Managed_Services" id="0">
      <p:sldLst/>
    </p:custShow>
  </p:custShow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AF469DC-5191-4D77-ADEA-4EE17107F435}">
          <p14:sldIdLst>
            <p14:sldId id="8628"/>
            <p14:sldId id="8621"/>
            <p14:sldId id="8598"/>
            <p14:sldId id="8629"/>
            <p14:sldId id="8655"/>
            <p14:sldId id="8656"/>
            <p14:sldId id="8648"/>
            <p14:sldId id="8630"/>
            <p14:sldId id="8631"/>
            <p14:sldId id="8632"/>
            <p14:sldId id="8633"/>
            <p14:sldId id="8636"/>
            <p14:sldId id="8634"/>
            <p14:sldId id="8650"/>
            <p14:sldId id="8647"/>
            <p14:sldId id="8651"/>
            <p14:sldId id="8642"/>
            <p14:sldId id="8641"/>
            <p14:sldId id="8644"/>
            <p14:sldId id="8645"/>
            <p14:sldId id="8657"/>
            <p14:sldId id="8658"/>
            <p14:sldId id="8659"/>
            <p14:sldId id="8666"/>
            <p14:sldId id="8664"/>
            <p14:sldId id="8635"/>
            <p14:sldId id="8662"/>
            <p14:sldId id="8660"/>
            <p14:sldId id="8667"/>
            <p14:sldId id="8665"/>
            <p14:sldId id="8639"/>
            <p14:sldId id="8663"/>
            <p14:sldId id="86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7378" userDrawn="1">
          <p15:clr>
            <a:srgbClr val="A4A3A4"/>
          </p15:clr>
        </p15:guide>
        <p15:guide id="3" orient="horz" pos="2409" userDrawn="1">
          <p15:clr>
            <a:srgbClr val="A4A3A4"/>
          </p15:clr>
        </p15:guide>
        <p15:guide id="4" pos="1118" userDrawn="1">
          <p15:clr>
            <a:srgbClr val="A4A3A4"/>
          </p15:clr>
        </p15:guide>
        <p15:guide id="5" pos="2252" userDrawn="1">
          <p15:clr>
            <a:srgbClr val="A4A3A4"/>
          </p15:clr>
        </p15:guide>
        <p15:guide id="6" pos="4430" userDrawn="1">
          <p15:clr>
            <a:srgbClr val="A4A3A4"/>
          </p15:clr>
        </p15:guide>
        <p15:guide id="7" pos="3250" userDrawn="1">
          <p15:clr>
            <a:srgbClr val="A4A3A4"/>
          </p15:clr>
        </p15:guide>
        <p15:guide id="8" pos="5654" userDrawn="1">
          <p15:clr>
            <a:srgbClr val="A4A3A4"/>
          </p15:clr>
        </p15:guide>
        <p15:guide id="9" pos="67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273B"/>
    <a:srgbClr val="1D4F59"/>
    <a:srgbClr val="61DAFB"/>
    <a:srgbClr val="373C3F"/>
    <a:srgbClr val="272E4F"/>
    <a:srgbClr val="C7E8F7"/>
    <a:srgbClr val="CEEAF8"/>
    <a:srgbClr val="D9EFFA"/>
    <a:srgbClr val="DFF1FB"/>
    <a:srgbClr val="E5F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7803" autoAdjust="0"/>
  </p:normalViewPr>
  <p:slideViewPr>
    <p:cSldViewPr snapToGrid="0" showGuides="1">
      <p:cViewPr varScale="1">
        <p:scale>
          <a:sx n="77" d="100"/>
          <a:sy n="77" d="100"/>
        </p:scale>
        <p:origin x="1914" y="90"/>
      </p:cViewPr>
      <p:guideLst>
        <p:guide orient="horz" pos="2137"/>
        <p:guide pos="7378"/>
        <p:guide orient="horz" pos="2409"/>
        <p:guide pos="1118"/>
        <p:guide pos="2252"/>
        <p:guide pos="4430"/>
        <p:guide pos="3250"/>
        <p:guide pos="5654"/>
        <p:guide pos="676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a Birkelbach" userId="f0c8a9506700110e" providerId="LiveId" clId="{0FD40411-8ED7-4088-A11C-9D1C060107A0}"/>
    <pc:docChg chg="custSel delSld modSld modSection">
      <pc:chgData name="Diana Birkelbach" userId="f0c8a9506700110e" providerId="LiveId" clId="{0FD40411-8ED7-4088-A11C-9D1C060107A0}" dt="2021-06-03T10:37:33.538" v="13" actId="47"/>
      <pc:docMkLst>
        <pc:docMk/>
      </pc:docMkLst>
      <pc:sldChg chg="modNotesTx">
        <pc:chgData name="Diana Birkelbach" userId="f0c8a9506700110e" providerId="LiveId" clId="{0FD40411-8ED7-4088-A11C-9D1C060107A0}" dt="2021-06-03T10:33:24.812" v="6" actId="5793"/>
        <pc:sldMkLst>
          <pc:docMk/>
          <pc:sldMk cId="3609759544" sldId="8629"/>
        </pc:sldMkLst>
      </pc:sldChg>
      <pc:sldChg chg="modNotesTx">
        <pc:chgData name="Diana Birkelbach" userId="f0c8a9506700110e" providerId="LiveId" clId="{0FD40411-8ED7-4088-A11C-9D1C060107A0}" dt="2021-06-03T10:33:47.744" v="7" actId="6549"/>
        <pc:sldMkLst>
          <pc:docMk/>
          <pc:sldMk cId="1314952020" sldId="8631"/>
        </pc:sldMkLst>
      </pc:sldChg>
      <pc:sldChg chg="modNotesTx">
        <pc:chgData name="Diana Birkelbach" userId="f0c8a9506700110e" providerId="LiveId" clId="{0FD40411-8ED7-4088-A11C-9D1C060107A0}" dt="2021-06-03T10:34:38.429" v="9" actId="20577"/>
        <pc:sldMkLst>
          <pc:docMk/>
          <pc:sldMk cId="1423567160" sldId="8634"/>
        </pc:sldMkLst>
      </pc:sldChg>
      <pc:sldChg chg="modNotesTx">
        <pc:chgData name="Diana Birkelbach" userId="f0c8a9506700110e" providerId="LiveId" clId="{0FD40411-8ED7-4088-A11C-9D1C060107A0}" dt="2021-06-03T10:36:53.024" v="12" actId="6549"/>
        <pc:sldMkLst>
          <pc:docMk/>
          <pc:sldMk cId="1598434507" sldId="8639"/>
        </pc:sldMkLst>
      </pc:sldChg>
      <pc:sldChg chg="del modNotesTx">
        <pc:chgData name="Diana Birkelbach" userId="f0c8a9506700110e" providerId="LiveId" clId="{0FD40411-8ED7-4088-A11C-9D1C060107A0}" dt="2021-06-03T10:34:52.333" v="11" actId="47"/>
        <pc:sldMkLst>
          <pc:docMk/>
          <pc:sldMk cId="2153250385" sldId="8646"/>
        </pc:sldMkLst>
      </pc:sldChg>
      <pc:sldChg chg="delSp modSp mod modClrScheme chgLayout">
        <pc:chgData name="Diana Birkelbach" userId="f0c8a9506700110e" providerId="LiveId" clId="{0FD40411-8ED7-4088-A11C-9D1C060107A0}" dt="2021-05-22T12:39:01.970" v="0" actId="700"/>
        <pc:sldMkLst>
          <pc:docMk/>
          <pc:sldMk cId="2294210847" sldId="8650"/>
        </pc:sldMkLst>
        <pc:spChg chg="mod ord">
          <ac:chgData name="Diana Birkelbach" userId="f0c8a9506700110e" providerId="LiveId" clId="{0FD40411-8ED7-4088-A11C-9D1C060107A0}" dt="2021-05-22T12:39:01.970" v="0" actId="700"/>
          <ac:spMkLst>
            <pc:docMk/>
            <pc:sldMk cId="2294210847" sldId="8650"/>
            <ac:spMk id="2" creationId="{648FAFB9-085E-4E07-AF51-9C1E941311D4}"/>
          </ac:spMkLst>
        </pc:spChg>
        <pc:spChg chg="mod ord">
          <ac:chgData name="Diana Birkelbach" userId="f0c8a9506700110e" providerId="LiveId" clId="{0FD40411-8ED7-4088-A11C-9D1C060107A0}" dt="2021-05-22T12:39:01.970" v="0" actId="700"/>
          <ac:spMkLst>
            <pc:docMk/>
            <pc:sldMk cId="2294210847" sldId="8650"/>
            <ac:spMk id="3" creationId="{D239DAF8-EE82-4D5A-8761-42562E153438}"/>
          </ac:spMkLst>
        </pc:spChg>
        <pc:spChg chg="mod ord">
          <ac:chgData name="Diana Birkelbach" userId="f0c8a9506700110e" providerId="LiveId" clId="{0FD40411-8ED7-4088-A11C-9D1C060107A0}" dt="2021-05-22T12:39:01.970" v="0" actId="700"/>
          <ac:spMkLst>
            <pc:docMk/>
            <pc:sldMk cId="2294210847" sldId="8650"/>
            <ac:spMk id="4" creationId="{CC13FE53-E1A0-4A3A-BFB1-B78652E0514F}"/>
          </ac:spMkLst>
        </pc:spChg>
        <pc:spChg chg="mod ord">
          <ac:chgData name="Diana Birkelbach" userId="f0c8a9506700110e" providerId="LiveId" clId="{0FD40411-8ED7-4088-A11C-9D1C060107A0}" dt="2021-05-22T12:39:01.970" v="0" actId="700"/>
          <ac:spMkLst>
            <pc:docMk/>
            <pc:sldMk cId="2294210847" sldId="8650"/>
            <ac:spMk id="5" creationId="{04EECCCF-0143-4008-9A8A-0A3C8B9A4EB2}"/>
          </ac:spMkLst>
        </pc:spChg>
        <pc:spChg chg="del">
          <ac:chgData name="Diana Birkelbach" userId="f0c8a9506700110e" providerId="LiveId" clId="{0FD40411-8ED7-4088-A11C-9D1C060107A0}" dt="2021-05-22T12:39:01.970" v="0" actId="700"/>
          <ac:spMkLst>
            <pc:docMk/>
            <pc:sldMk cId="2294210847" sldId="8650"/>
            <ac:spMk id="6" creationId="{DEE7BAF9-FC36-4E5B-8C37-3B7E11BA3EEF}"/>
          </ac:spMkLst>
        </pc:spChg>
        <pc:spChg chg="mod ord">
          <ac:chgData name="Diana Birkelbach" userId="f0c8a9506700110e" providerId="LiveId" clId="{0FD40411-8ED7-4088-A11C-9D1C060107A0}" dt="2021-05-22T12:39:01.970" v="0" actId="700"/>
          <ac:spMkLst>
            <pc:docMk/>
            <pc:sldMk cId="2294210847" sldId="8650"/>
            <ac:spMk id="7" creationId="{383323C9-0A6A-47D3-83B2-2A34EE80DFC3}"/>
          </ac:spMkLst>
        </pc:spChg>
        <pc:spChg chg="del">
          <ac:chgData name="Diana Birkelbach" userId="f0c8a9506700110e" providerId="LiveId" clId="{0FD40411-8ED7-4088-A11C-9D1C060107A0}" dt="2021-05-22T12:39:01.970" v="0" actId="700"/>
          <ac:spMkLst>
            <pc:docMk/>
            <pc:sldMk cId="2294210847" sldId="8650"/>
            <ac:spMk id="8" creationId="{48132368-4501-4543-BD6D-31015DBC6532}"/>
          </ac:spMkLst>
        </pc:spChg>
      </pc:sldChg>
      <pc:sldChg chg="addSp delSp modSp mod modClrScheme chgLayout">
        <pc:chgData name="Diana Birkelbach" userId="f0c8a9506700110e" providerId="LiveId" clId="{0FD40411-8ED7-4088-A11C-9D1C060107A0}" dt="2021-05-22T12:39:52.021" v="4" actId="1076"/>
        <pc:sldMkLst>
          <pc:docMk/>
          <pc:sldMk cId="712057852" sldId="8657"/>
        </pc:sldMkLst>
        <pc:spChg chg="add del mod ord">
          <ac:chgData name="Diana Birkelbach" userId="f0c8a9506700110e" providerId="LiveId" clId="{0FD40411-8ED7-4088-A11C-9D1C060107A0}" dt="2021-05-22T12:39:44.258" v="3" actId="478"/>
          <ac:spMkLst>
            <pc:docMk/>
            <pc:sldMk cId="712057852" sldId="8657"/>
            <ac:spMk id="2" creationId="{06501F40-1EE7-47DD-A779-25F7FFF42CBB}"/>
          </ac:spMkLst>
        </pc:spChg>
        <pc:spChg chg="mod ord">
          <ac:chgData name="Diana Birkelbach" userId="f0c8a9506700110e" providerId="LiveId" clId="{0FD40411-8ED7-4088-A11C-9D1C060107A0}" dt="2021-05-22T12:39:35.551" v="2" actId="27636"/>
          <ac:spMkLst>
            <pc:docMk/>
            <pc:sldMk cId="712057852" sldId="8657"/>
            <ac:spMk id="3" creationId="{1683EEF1-AE44-4959-8DF0-737A67ECEB6B}"/>
          </ac:spMkLst>
        </pc:spChg>
        <pc:spChg chg="mod ord">
          <ac:chgData name="Diana Birkelbach" userId="f0c8a9506700110e" providerId="LiveId" clId="{0FD40411-8ED7-4088-A11C-9D1C060107A0}" dt="2021-05-22T12:39:35.499" v="1" actId="700"/>
          <ac:spMkLst>
            <pc:docMk/>
            <pc:sldMk cId="712057852" sldId="8657"/>
            <ac:spMk id="4" creationId="{CDFD2104-AF43-4049-A8C4-4091450AFF8D}"/>
          </ac:spMkLst>
        </pc:spChg>
        <pc:spChg chg="mod ord">
          <ac:chgData name="Diana Birkelbach" userId="f0c8a9506700110e" providerId="LiveId" clId="{0FD40411-8ED7-4088-A11C-9D1C060107A0}" dt="2021-05-22T12:39:35.499" v="1" actId="700"/>
          <ac:spMkLst>
            <pc:docMk/>
            <pc:sldMk cId="712057852" sldId="8657"/>
            <ac:spMk id="5" creationId="{B032C454-5BFB-4882-83E0-5131487A2BCB}"/>
          </ac:spMkLst>
        </pc:spChg>
        <pc:spChg chg="mod ord">
          <ac:chgData name="Diana Birkelbach" userId="f0c8a9506700110e" providerId="LiveId" clId="{0FD40411-8ED7-4088-A11C-9D1C060107A0}" dt="2021-05-22T12:39:35.499" v="1" actId="700"/>
          <ac:spMkLst>
            <pc:docMk/>
            <pc:sldMk cId="712057852" sldId="8657"/>
            <ac:spMk id="6" creationId="{315B7520-4928-4F75-AB57-509CA5B7059D}"/>
          </ac:spMkLst>
        </pc:spChg>
        <pc:spChg chg="del">
          <ac:chgData name="Diana Birkelbach" userId="f0c8a9506700110e" providerId="LiveId" clId="{0FD40411-8ED7-4088-A11C-9D1C060107A0}" dt="2021-05-22T12:39:35.499" v="1" actId="700"/>
          <ac:spMkLst>
            <pc:docMk/>
            <pc:sldMk cId="712057852" sldId="8657"/>
            <ac:spMk id="12" creationId="{13C09AD3-56FC-4600-B27A-19AA5C22B4D6}"/>
          </ac:spMkLst>
        </pc:spChg>
        <pc:picChg chg="mod">
          <ac:chgData name="Diana Birkelbach" userId="f0c8a9506700110e" providerId="LiveId" clId="{0FD40411-8ED7-4088-A11C-9D1C060107A0}" dt="2021-05-22T12:39:52.021" v="4" actId="1076"/>
          <ac:picMkLst>
            <pc:docMk/>
            <pc:sldMk cId="712057852" sldId="8657"/>
            <ac:picMk id="11" creationId="{5AF30DC4-041C-47DC-A5FD-17935E13BAC9}"/>
          </ac:picMkLst>
        </pc:picChg>
      </pc:sldChg>
      <pc:sldChg chg="del">
        <pc:chgData name="Diana Birkelbach" userId="f0c8a9506700110e" providerId="LiveId" clId="{0FD40411-8ED7-4088-A11C-9D1C060107A0}" dt="2021-06-03T10:37:33.538" v="13" actId="47"/>
        <pc:sldMkLst>
          <pc:docMk/>
          <pc:sldMk cId="3664574968" sldId="8661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5.png"/><Relationship Id="rId1" Type="http://schemas.openxmlformats.org/officeDocument/2006/relationships/hyperlink" Target="http://www.linkedin.com/in/diana-birkelbach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5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diana-birkelbach" TargetMode="External"/><Relationship Id="rId2" Type="http://schemas.openxmlformats.org/officeDocument/2006/relationships/image" Target="../media/image54.jpeg"/><Relationship Id="rId1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5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7D208E-0D29-4628-97E4-D8DD7B1BF48D}" type="doc">
      <dgm:prSet loTypeId="urn:microsoft.com/office/officeart/2005/8/layout/vList3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774CB00-3412-4AB4-89AB-A058BCDA74CF}">
      <dgm:prSet phldrT="[Text]" custT="1"/>
      <dgm:spPr>
        <a:noFill/>
      </dgm:spPr>
      <dgm:t>
        <a:bodyPr/>
        <a:lstStyle/>
        <a:p>
          <a:pPr algn="l"/>
          <a:r>
            <a:rPr lang="de-DE" sz="1800" dirty="0" err="1">
              <a:solidFill>
                <a:srgbClr val="154194"/>
              </a:solidFill>
              <a:latin typeface="+mj-lt"/>
            </a:rPr>
            <a:t>Principal</a:t>
          </a:r>
          <a:r>
            <a:rPr lang="de-DE" sz="1800" dirty="0">
              <a:solidFill>
                <a:srgbClr val="154194"/>
              </a:solidFill>
              <a:latin typeface="+mj-lt"/>
            </a:rPr>
            <a:t> Developer, ORBIS AG</a:t>
          </a:r>
          <a:endParaRPr lang="en-US" sz="1800" dirty="0">
            <a:solidFill>
              <a:srgbClr val="154194"/>
            </a:solidFill>
            <a:latin typeface="+mj-lt"/>
          </a:endParaRPr>
        </a:p>
      </dgm:t>
    </dgm:pt>
    <dgm:pt modelId="{0E1A6553-427A-48DF-B81E-57DE81A0F3A8}" type="parTrans" cxnId="{14796579-EFDA-4601-8983-6C1AADE57BE6}">
      <dgm:prSet/>
      <dgm:spPr/>
      <dgm:t>
        <a:bodyPr/>
        <a:lstStyle/>
        <a:p>
          <a:endParaRPr lang="en-US" sz="2000"/>
        </a:p>
      </dgm:t>
    </dgm:pt>
    <dgm:pt modelId="{6C7551F6-2CE5-4035-AB88-738D2BBD980F}" type="sibTrans" cxnId="{14796579-EFDA-4601-8983-6C1AADE57BE6}">
      <dgm:prSet/>
      <dgm:spPr/>
      <dgm:t>
        <a:bodyPr/>
        <a:lstStyle/>
        <a:p>
          <a:endParaRPr lang="en-US" sz="2000"/>
        </a:p>
      </dgm:t>
    </dgm:pt>
    <dgm:pt modelId="{63EA1EF4-5A51-4EA6-B57E-13634358BBFF}">
      <dgm:prSet phldrT="[Text]" custT="1"/>
      <dgm:spPr>
        <a:noFill/>
      </dgm:spPr>
      <dgm:t>
        <a:bodyPr/>
        <a:lstStyle/>
        <a:p>
          <a:pPr algn="l"/>
          <a:r>
            <a:rPr lang="de-DE" sz="1800" dirty="0">
              <a:solidFill>
                <a:srgbClr val="154194"/>
              </a:solidFill>
              <a:latin typeface="+mj-lt"/>
            </a:rPr>
            <a:t>#PCFLady (dianabirkelbach.wordpress.com)</a:t>
          </a:r>
        </a:p>
      </dgm:t>
    </dgm:pt>
    <dgm:pt modelId="{DCA6638F-9BC8-4140-990F-95BF5A0302A2}" type="parTrans" cxnId="{FFBDC8CC-B1A1-44DA-B65C-6985EC81FCA7}">
      <dgm:prSet/>
      <dgm:spPr/>
      <dgm:t>
        <a:bodyPr/>
        <a:lstStyle/>
        <a:p>
          <a:endParaRPr lang="en-US" sz="2000"/>
        </a:p>
      </dgm:t>
    </dgm:pt>
    <dgm:pt modelId="{F41A7E49-6B45-4783-8805-E3549BE0C906}" type="sibTrans" cxnId="{FFBDC8CC-B1A1-44DA-B65C-6985EC81FCA7}">
      <dgm:prSet/>
      <dgm:spPr/>
      <dgm:t>
        <a:bodyPr/>
        <a:lstStyle/>
        <a:p>
          <a:endParaRPr lang="en-US" sz="2000"/>
        </a:p>
      </dgm:t>
    </dgm:pt>
    <dgm:pt modelId="{83C1C864-8D69-4E86-93F8-4E4C24AE8B3B}">
      <dgm:prSet phldrT="[Text]" custT="1"/>
      <dgm:spPr>
        <a:noFill/>
      </dgm:spPr>
      <dgm:t>
        <a:bodyPr/>
        <a:lstStyle/>
        <a:p>
          <a:pPr algn="l"/>
          <a:r>
            <a:rPr lang="de-DE" sz="1800" dirty="0">
              <a:solidFill>
                <a:srgbClr val="154194"/>
              </a:solidFill>
              <a:latin typeface="+mj-lt"/>
            </a:rPr>
            <a:t>www.linkedin.com/in/diana-birkelbach</a:t>
          </a:r>
        </a:p>
      </dgm:t>
    </dgm:pt>
    <dgm:pt modelId="{EE6D348F-1173-4A67-AACE-2A560452736B}" type="parTrans" cxnId="{00ABEEFB-4027-4AD7-BB40-03C9794B3821}">
      <dgm:prSet/>
      <dgm:spPr/>
      <dgm:t>
        <a:bodyPr/>
        <a:lstStyle/>
        <a:p>
          <a:endParaRPr lang="en-US" sz="2000"/>
        </a:p>
      </dgm:t>
    </dgm:pt>
    <dgm:pt modelId="{00643889-C7EF-471B-A0CE-674B26896341}" type="sibTrans" cxnId="{00ABEEFB-4027-4AD7-BB40-03C9794B3821}">
      <dgm:prSet/>
      <dgm:spPr/>
      <dgm:t>
        <a:bodyPr/>
        <a:lstStyle/>
        <a:p>
          <a:endParaRPr lang="en-US" sz="2000"/>
        </a:p>
      </dgm:t>
    </dgm:pt>
    <dgm:pt modelId="{9DA570C3-A228-404A-A8D4-E3D19F73442B}">
      <dgm:prSet phldrT="[Text]" custT="1"/>
      <dgm:spPr>
        <a:noFill/>
      </dgm:spPr>
      <dgm:t>
        <a:bodyPr/>
        <a:lstStyle/>
        <a:p>
          <a:pPr algn="l"/>
          <a:r>
            <a:rPr lang="de-DE" sz="1800" dirty="0">
              <a:solidFill>
                <a:srgbClr val="154194"/>
              </a:solidFill>
              <a:latin typeface="+mj-lt"/>
            </a:rPr>
            <a:t>@dianabirkelbach</a:t>
          </a:r>
        </a:p>
      </dgm:t>
    </dgm:pt>
    <dgm:pt modelId="{7486F2FD-8E40-4A64-A317-B6B42785A288}" type="parTrans" cxnId="{CDD5B9A5-F804-43F3-AEE5-7CEC9BC1261E}">
      <dgm:prSet/>
      <dgm:spPr/>
      <dgm:t>
        <a:bodyPr/>
        <a:lstStyle/>
        <a:p>
          <a:endParaRPr lang="en-US"/>
        </a:p>
      </dgm:t>
    </dgm:pt>
    <dgm:pt modelId="{488C86A4-5DF2-4DB0-950E-73966EBAEA64}" type="sibTrans" cxnId="{CDD5B9A5-F804-43F3-AEE5-7CEC9BC1261E}">
      <dgm:prSet/>
      <dgm:spPr/>
      <dgm:t>
        <a:bodyPr/>
        <a:lstStyle/>
        <a:p>
          <a:endParaRPr lang="en-US"/>
        </a:p>
      </dgm:t>
    </dgm:pt>
    <dgm:pt modelId="{F98C749A-0D39-4B49-A63A-8C9C5C69E9A4}">
      <dgm:prSet phldrT="[Text]" custT="1"/>
      <dgm:spPr>
        <a:noFill/>
      </dgm:spPr>
      <dgm:t>
        <a:bodyPr/>
        <a:lstStyle/>
        <a:p>
          <a:pPr algn="l"/>
          <a:r>
            <a:rPr lang="en-US" sz="1800" dirty="0">
              <a:solidFill>
                <a:srgbClr val="154194"/>
              </a:solidFill>
              <a:latin typeface="+mj-lt"/>
            </a:rPr>
            <a:t>https://github.com/brasov2de</a:t>
          </a:r>
          <a:endParaRPr lang="de-DE" sz="1800" dirty="0">
            <a:solidFill>
              <a:srgbClr val="154194"/>
            </a:solidFill>
            <a:latin typeface="+mj-lt"/>
          </a:endParaRPr>
        </a:p>
      </dgm:t>
    </dgm:pt>
    <dgm:pt modelId="{24EB1E6E-521F-47B6-8C84-F47365548731}" type="parTrans" cxnId="{DC29D18B-046D-4071-88AD-DE6F8A3C51D6}">
      <dgm:prSet/>
      <dgm:spPr/>
      <dgm:t>
        <a:bodyPr/>
        <a:lstStyle/>
        <a:p>
          <a:endParaRPr lang="en-US"/>
        </a:p>
      </dgm:t>
    </dgm:pt>
    <dgm:pt modelId="{25FB13A6-A8E3-4231-BF88-3B2E64E2B440}" type="sibTrans" cxnId="{DC29D18B-046D-4071-88AD-DE6F8A3C51D6}">
      <dgm:prSet/>
      <dgm:spPr/>
      <dgm:t>
        <a:bodyPr/>
        <a:lstStyle/>
        <a:p>
          <a:endParaRPr lang="en-US"/>
        </a:p>
      </dgm:t>
    </dgm:pt>
    <dgm:pt modelId="{2A546E2B-07C7-4B86-85A7-633EA35168B0}" type="pres">
      <dgm:prSet presAssocID="{CE7D208E-0D29-4628-97E4-D8DD7B1BF48D}" presName="linearFlow" presStyleCnt="0">
        <dgm:presLayoutVars>
          <dgm:dir/>
          <dgm:resizeHandles val="exact"/>
        </dgm:presLayoutVars>
      </dgm:prSet>
      <dgm:spPr/>
    </dgm:pt>
    <dgm:pt modelId="{897A8246-06DD-442D-9BDE-3311B7B55E69}" type="pres">
      <dgm:prSet presAssocID="{F774CB00-3412-4AB4-89AB-A058BCDA74CF}" presName="composite" presStyleCnt="0"/>
      <dgm:spPr/>
    </dgm:pt>
    <dgm:pt modelId="{C46C4D41-7431-4347-B98E-12B8282ABF8E}" type="pres">
      <dgm:prSet presAssocID="{F774CB00-3412-4AB4-89AB-A058BCDA74CF}" presName="imgShp" presStyleLbl="fgImgPlace1" presStyleIdx="0" presStyleCnt="5"/>
      <dgm:spPr>
        <a:solidFill>
          <a:schemeClr val="accent1">
            <a:lumMod val="75000"/>
          </a:schemeClr>
        </a:solidFill>
        <a:ln>
          <a:solidFill>
            <a:schemeClr val="bg1"/>
          </a:solidFill>
        </a:ln>
      </dgm:spPr>
    </dgm:pt>
    <dgm:pt modelId="{B5239943-F69B-40D4-AAC2-7E28F1AA42AA}" type="pres">
      <dgm:prSet presAssocID="{F774CB00-3412-4AB4-89AB-A058BCDA74CF}" presName="txShp" presStyleLbl="node1" presStyleIdx="0" presStyleCnt="5">
        <dgm:presLayoutVars>
          <dgm:bulletEnabled val="1"/>
        </dgm:presLayoutVars>
      </dgm:prSet>
      <dgm:spPr/>
    </dgm:pt>
    <dgm:pt modelId="{0D4CF567-1972-4FAA-89A2-D520BB05213A}" type="pres">
      <dgm:prSet presAssocID="{6C7551F6-2CE5-4035-AB88-738D2BBD980F}" presName="spacing" presStyleCnt="0"/>
      <dgm:spPr/>
    </dgm:pt>
    <dgm:pt modelId="{D0B6EF64-64FA-473A-8996-87569D231946}" type="pres">
      <dgm:prSet presAssocID="{63EA1EF4-5A51-4EA6-B57E-13634358BBFF}" presName="composite" presStyleCnt="0"/>
      <dgm:spPr/>
    </dgm:pt>
    <dgm:pt modelId="{AEACD387-1504-41F0-81CB-39BE92330F2E}" type="pres">
      <dgm:prSet presAssocID="{63EA1EF4-5A51-4EA6-B57E-13634358BBFF}" presName="imgShp" presStyleLbl="fgImgPlace1" presStyleIdx="1" presStyleCnt="5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FB59E255-1209-470D-943A-450B3A5115FA}" type="pres">
      <dgm:prSet presAssocID="{63EA1EF4-5A51-4EA6-B57E-13634358BBFF}" presName="txShp" presStyleLbl="node1" presStyleIdx="1" presStyleCnt="5">
        <dgm:presLayoutVars>
          <dgm:bulletEnabled val="1"/>
        </dgm:presLayoutVars>
      </dgm:prSet>
      <dgm:spPr/>
    </dgm:pt>
    <dgm:pt modelId="{02EE0B89-79F9-45D9-82AE-ECCD0D9F7AB5}" type="pres">
      <dgm:prSet presAssocID="{F41A7E49-6B45-4783-8805-E3549BE0C906}" presName="spacing" presStyleCnt="0"/>
      <dgm:spPr/>
    </dgm:pt>
    <dgm:pt modelId="{5567D628-ECAD-422D-B66F-A64D914E2710}" type="pres">
      <dgm:prSet presAssocID="{9DA570C3-A228-404A-A8D4-E3D19F73442B}" presName="composite" presStyleCnt="0"/>
      <dgm:spPr/>
    </dgm:pt>
    <dgm:pt modelId="{3AEC638D-25D3-4195-A43C-33E1E4EBD76C}" type="pres">
      <dgm:prSet presAssocID="{9DA570C3-A228-404A-A8D4-E3D19F73442B}" presName="imgShp" presStyleLbl="fgImgPlace1" presStyleIdx="2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16E86EF-49F5-4C5A-93D7-6613303B585E}" type="pres">
      <dgm:prSet presAssocID="{9DA570C3-A228-404A-A8D4-E3D19F73442B}" presName="txShp" presStyleLbl="node1" presStyleIdx="2" presStyleCnt="5">
        <dgm:presLayoutVars>
          <dgm:bulletEnabled val="1"/>
        </dgm:presLayoutVars>
      </dgm:prSet>
      <dgm:spPr/>
    </dgm:pt>
    <dgm:pt modelId="{2EEC1348-BB28-46C6-B525-F6F2E49151BF}" type="pres">
      <dgm:prSet presAssocID="{488C86A4-5DF2-4DB0-950E-73966EBAEA64}" presName="spacing" presStyleCnt="0"/>
      <dgm:spPr/>
    </dgm:pt>
    <dgm:pt modelId="{BF620DBF-9B73-4E75-9CF9-2F0A2D09A2E7}" type="pres">
      <dgm:prSet presAssocID="{83C1C864-8D69-4E86-93F8-4E4C24AE8B3B}" presName="composite" presStyleCnt="0"/>
      <dgm:spPr/>
    </dgm:pt>
    <dgm:pt modelId="{6C930DD9-C978-4474-A65F-95CC9D280D1E}" type="pres">
      <dgm:prSet presAssocID="{83C1C864-8D69-4E86-93F8-4E4C24AE8B3B}" presName="imgShp" presStyleLbl="fgImgPlace1" presStyleIdx="3" presStyleCnt="5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5421657-BD50-495E-B6D9-2E141C652D25}" type="pres">
      <dgm:prSet presAssocID="{83C1C864-8D69-4E86-93F8-4E4C24AE8B3B}" presName="txShp" presStyleLbl="node1" presStyleIdx="3" presStyleCnt="5">
        <dgm:presLayoutVars>
          <dgm:bulletEnabled val="1"/>
        </dgm:presLayoutVars>
      </dgm:prSet>
      <dgm:spPr/>
    </dgm:pt>
    <dgm:pt modelId="{265761B1-66A8-43CA-905F-A2FD1E1E3279}" type="pres">
      <dgm:prSet presAssocID="{00643889-C7EF-471B-A0CE-674B26896341}" presName="spacing" presStyleCnt="0"/>
      <dgm:spPr/>
    </dgm:pt>
    <dgm:pt modelId="{C1E80104-D1F3-4A07-A32F-57022F57088F}" type="pres">
      <dgm:prSet presAssocID="{F98C749A-0D39-4B49-A63A-8C9C5C69E9A4}" presName="composite" presStyleCnt="0"/>
      <dgm:spPr/>
    </dgm:pt>
    <dgm:pt modelId="{48298A63-E573-4025-B173-351B4F200D99}" type="pres">
      <dgm:prSet presAssocID="{F98C749A-0D39-4B49-A63A-8C9C5C69E9A4}" presName="imgShp" presStyleLbl="fgImgPlace1" presStyleIdx="4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8A0A4BD0-B3C6-48A9-BB32-84739AD80577}" type="pres">
      <dgm:prSet presAssocID="{F98C749A-0D39-4B49-A63A-8C9C5C69E9A4}" presName="txShp" presStyleLbl="node1" presStyleIdx="4" presStyleCnt="5">
        <dgm:presLayoutVars>
          <dgm:bulletEnabled val="1"/>
        </dgm:presLayoutVars>
      </dgm:prSet>
      <dgm:spPr/>
    </dgm:pt>
  </dgm:ptLst>
  <dgm:cxnLst>
    <dgm:cxn modelId="{74C7E562-E02F-4C1A-8321-2F13934A34D8}" type="presOf" srcId="{9DA570C3-A228-404A-A8D4-E3D19F73442B}" destId="{516E86EF-49F5-4C5A-93D7-6613303B585E}" srcOrd="0" destOrd="0" presId="urn:microsoft.com/office/officeart/2005/8/layout/vList3"/>
    <dgm:cxn modelId="{0FC14F78-5EDE-449D-A853-E888670FCD23}" type="presOf" srcId="{F774CB00-3412-4AB4-89AB-A058BCDA74CF}" destId="{B5239943-F69B-40D4-AAC2-7E28F1AA42AA}" srcOrd="0" destOrd="0" presId="urn:microsoft.com/office/officeart/2005/8/layout/vList3"/>
    <dgm:cxn modelId="{14796579-EFDA-4601-8983-6C1AADE57BE6}" srcId="{CE7D208E-0D29-4628-97E4-D8DD7B1BF48D}" destId="{F774CB00-3412-4AB4-89AB-A058BCDA74CF}" srcOrd="0" destOrd="0" parTransId="{0E1A6553-427A-48DF-B81E-57DE81A0F3A8}" sibTransId="{6C7551F6-2CE5-4035-AB88-738D2BBD980F}"/>
    <dgm:cxn modelId="{2C0FDB84-73DC-4C94-9C8F-1DC995AB6ED0}" type="presOf" srcId="{63EA1EF4-5A51-4EA6-B57E-13634358BBFF}" destId="{FB59E255-1209-470D-943A-450B3A5115FA}" srcOrd="0" destOrd="0" presId="urn:microsoft.com/office/officeart/2005/8/layout/vList3"/>
    <dgm:cxn modelId="{DC29D18B-046D-4071-88AD-DE6F8A3C51D6}" srcId="{CE7D208E-0D29-4628-97E4-D8DD7B1BF48D}" destId="{F98C749A-0D39-4B49-A63A-8C9C5C69E9A4}" srcOrd="4" destOrd="0" parTransId="{24EB1E6E-521F-47B6-8C84-F47365548731}" sibTransId="{25FB13A6-A8E3-4231-BF88-3B2E64E2B440}"/>
    <dgm:cxn modelId="{FF513AA5-9F2B-4180-8E46-E2940F71C538}" type="presOf" srcId="{F98C749A-0D39-4B49-A63A-8C9C5C69E9A4}" destId="{8A0A4BD0-B3C6-48A9-BB32-84739AD80577}" srcOrd="0" destOrd="0" presId="urn:microsoft.com/office/officeart/2005/8/layout/vList3"/>
    <dgm:cxn modelId="{CDD5B9A5-F804-43F3-AEE5-7CEC9BC1261E}" srcId="{CE7D208E-0D29-4628-97E4-D8DD7B1BF48D}" destId="{9DA570C3-A228-404A-A8D4-E3D19F73442B}" srcOrd="2" destOrd="0" parTransId="{7486F2FD-8E40-4A64-A317-B6B42785A288}" sibTransId="{488C86A4-5DF2-4DB0-950E-73966EBAEA64}"/>
    <dgm:cxn modelId="{FFBDC8CC-B1A1-44DA-B65C-6985EC81FCA7}" srcId="{CE7D208E-0D29-4628-97E4-D8DD7B1BF48D}" destId="{63EA1EF4-5A51-4EA6-B57E-13634358BBFF}" srcOrd="1" destOrd="0" parTransId="{DCA6638F-9BC8-4140-990F-95BF5A0302A2}" sibTransId="{F41A7E49-6B45-4783-8805-E3549BE0C906}"/>
    <dgm:cxn modelId="{F4C878DD-9533-4CE5-9D35-E75D95DAC571}" type="presOf" srcId="{83C1C864-8D69-4E86-93F8-4E4C24AE8B3B}" destId="{35421657-BD50-495E-B6D9-2E141C652D25}" srcOrd="0" destOrd="0" presId="urn:microsoft.com/office/officeart/2005/8/layout/vList3"/>
    <dgm:cxn modelId="{A0BAFDEE-F93E-4F56-91F0-A481D40B135A}" type="presOf" srcId="{CE7D208E-0D29-4628-97E4-D8DD7B1BF48D}" destId="{2A546E2B-07C7-4B86-85A7-633EA35168B0}" srcOrd="0" destOrd="0" presId="urn:microsoft.com/office/officeart/2005/8/layout/vList3"/>
    <dgm:cxn modelId="{00ABEEFB-4027-4AD7-BB40-03C9794B3821}" srcId="{CE7D208E-0D29-4628-97E4-D8DD7B1BF48D}" destId="{83C1C864-8D69-4E86-93F8-4E4C24AE8B3B}" srcOrd="3" destOrd="0" parTransId="{EE6D348F-1173-4A67-AACE-2A560452736B}" sibTransId="{00643889-C7EF-471B-A0CE-674B26896341}"/>
    <dgm:cxn modelId="{AE86FEAB-F1E8-4C79-ADBE-DE41005434F3}" type="presParOf" srcId="{2A546E2B-07C7-4B86-85A7-633EA35168B0}" destId="{897A8246-06DD-442D-9BDE-3311B7B55E69}" srcOrd="0" destOrd="0" presId="urn:microsoft.com/office/officeart/2005/8/layout/vList3"/>
    <dgm:cxn modelId="{9B7DE2AC-4EF9-42B8-84FA-CEA1593EBD11}" type="presParOf" srcId="{897A8246-06DD-442D-9BDE-3311B7B55E69}" destId="{C46C4D41-7431-4347-B98E-12B8282ABF8E}" srcOrd="0" destOrd="0" presId="urn:microsoft.com/office/officeart/2005/8/layout/vList3"/>
    <dgm:cxn modelId="{A9832945-7F55-469F-AFDB-F685A529113B}" type="presParOf" srcId="{897A8246-06DD-442D-9BDE-3311B7B55E69}" destId="{B5239943-F69B-40D4-AAC2-7E28F1AA42AA}" srcOrd="1" destOrd="0" presId="urn:microsoft.com/office/officeart/2005/8/layout/vList3"/>
    <dgm:cxn modelId="{84E1A377-6265-4171-8A92-3D85160171DC}" type="presParOf" srcId="{2A546E2B-07C7-4B86-85A7-633EA35168B0}" destId="{0D4CF567-1972-4FAA-89A2-D520BB05213A}" srcOrd="1" destOrd="0" presId="urn:microsoft.com/office/officeart/2005/8/layout/vList3"/>
    <dgm:cxn modelId="{86F7CD3D-3926-4B77-BB0F-E96E20964C12}" type="presParOf" srcId="{2A546E2B-07C7-4B86-85A7-633EA35168B0}" destId="{D0B6EF64-64FA-473A-8996-87569D231946}" srcOrd="2" destOrd="0" presId="urn:microsoft.com/office/officeart/2005/8/layout/vList3"/>
    <dgm:cxn modelId="{6CF1DE99-74EF-4CB1-A72E-40079FFA105D}" type="presParOf" srcId="{D0B6EF64-64FA-473A-8996-87569D231946}" destId="{AEACD387-1504-41F0-81CB-39BE92330F2E}" srcOrd="0" destOrd="0" presId="urn:microsoft.com/office/officeart/2005/8/layout/vList3"/>
    <dgm:cxn modelId="{199BBFCA-5924-4FE9-9033-4F6A4A71ABDE}" type="presParOf" srcId="{D0B6EF64-64FA-473A-8996-87569D231946}" destId="{FB59E255-1209-470D-943A-450B3A5115FA}" srcOrd="1" destOrd="0" presId="urn:microsoft.com/office/officeart/2005/8/layout/vList3"/>
    <dgm:cxn modelId="{B8381C4B-8BEB-4CE4-B87A-A147689F4D3A}" type="presParOf" srcId="{2A546E2B-07C7-4B86-85A7-633EA35168B0}" destId="{02EE0B89-79F9-45D9-82AE-ECCD0D9F7AB5}" srcOrd="3" destOrd="0" presId="urn:microsoft.com/office/officeart/2005/8/layout/vList3"/>
    <dgm:cxn modelId="{11EEA974-9310-436C-BB7B-56B1B574C2B8}" type="presParOf" srcId="{2A546E2B-07C7-4B86-85A7-633EA35168B0}" destId="{5567D628-ECAD-422D-B66F-A64D914E2710}" srcOrd="4" destOrd="0" presId="urn:microsoft.com/office/officeart/2005/8/layout/vList3"/>
    <dgm:cxn modelId="{F9D28029-E44A-4E23-9819-45F4EFFA3B67}" type="presParOf" srcId="{5567D628-ECAD-422D-B66F-A64D914E2710}" destId="{3AEC638D-25D3-4195-A43C-33E1E4EBD76C}" srcOrd="0" destOrd="0" presId="urn:microsoft.com/office/officeart/2005/8/layout/vList3"/>
    <dgm:cxn modelId="{5AA88341-34C2-4518-80F0-5A6449FDB25A}" type="presParOf" srcId="{5567D628-ECAD-422D-B66F-A64D914E2710}" destId="{516E86EF-49F5-4C5A-93D7-6613303B585E}" srcOrd="1" destOrd="0" presId="urn:microsoft.com/office/officeart/2005/8/layout/vList3"/>
    <dgm:cxn modelId="{BCA9F23B-5C3C-484F-9DAD-DAC284AAB63E}" type="presParOf" srcId="{2A546E2B-07C7-4B86-85A7-633EA35168B0}" destId="{2EEC1348-BB28-46C6-B525-F6F2E49151BF}" srcOrd="5" destOrd="0" presId="urn:microsoft.com/office/officeart/2005/8/layout/vList3"/>
    <dgm:cxn modelId="{6C679C08-1F77-46DB-AB0B-1140F0F11337}" type="presParOf" srcId="{2A546E2B-07C7-4B86-85A7-633EA35168B0}" destId="{BF620DBF-9B73-4E75-9CF9-2F0A2D09A2E7}" srcOrd="6" destOrd="0" presId="urn:microsoft.com/office/officeart/2005/8/layout/vList3"/>
    <dgm:cxn modelId="{89A0F94F-7D2A-4221-8E03-09D799D70057}" type="presParOf" srcId="{BF620DBF-9B73-4E75-9CF9-2F0A2D09A2E7}" destId="{6C930DD9-C978-4474-A65F-95CC9D280D1E}" srcOrd="0" destOrd="0" presId="urn:microsoft.com/office/officeart/2005/8/layout/vList3"/>
    <dgm:cxn modelId="{9D30B689-FB0D-48F1-81A3-8CD744823F60}" type="presParOf" srcId="{BF620DBF-9B73-4E75-9CF9-2F0A2D09A2E7}" destId="{35421657-BD50-495E-B6D9-2E141C652D25}" srcOrd="1" destOrd="0" presId="urn:microsoft.com/office/officeart/2005/8/layout/vList3"/>
    <dgm:cxn modelId="{D8DBD8F0-471F-4909-8AF4-51BEB8B9DD7B}" type="presParOf" srcId="{2A546E2B-07C7-4B86-85A7-633EA35168B0}" destId="{265761B1-66A8-43CA-905F-A2FD1E1E3279}" srcOrd="7" destOrd="0" presId="urn:microsoft.com/office/officeart/2005/8/layout/vList3"/>
    <dgm:cxn modelId="{816C682E-449A-41DA-BD35-E10ACB0D448C}" type="presParOf" srcId="{2A546E2B-07C7-4B86-85A7-633EA35168B0}" destId="{C1E80104-D1F3-4A07-A32F-57022F57088F}" srcOrd="8" destOrd="0" presId="urn:microsoft.com/office/officeart/2005/8/layout/vList3"/>
    <dgm:cxn modelId="{3B4B61A2-B23A-4FB9-9D65-24FDA2E92329}" type="presParOf" srcId="{C1E80104-D1F3-4A07-A32F-57022F57088F}" destId="{48298A63-E573-4025-B173-351B4F200D99}" srcOrd="0" destOrd="0" presId="urn:microsoft.com/office/officeart/2005/8/layout/vList3"/>
    <dgm:cxn modelId="{A3C7D6D8-6908-4DB6-AF2C-83188B80D50A}" type="presParOf" srcId="{C1E80104-D1F3-4A07-A32F-57022F57088F}" destId="{8A0A4BD0-B3C6-48A9-BB32-84739AD80577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8F14F5-D28D-4BE9-A143-30B81C44004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0C9B1B-CD4A-4AAD-B28F-D23005B4EA68}">
      <dgm:prSet/>
      <dgm:spPr/>
      <dgm:t>
        <a:bodyPr/>
        <a:lstStyle/>
        <a:p>
          <a:r>
            <a:rPr lang="de-DE" dirty="0"/>
            <a:t>Only Call Hooks at </a:t>
          </a:r>
          <a:r>
            <a:rPr lang="de-DE" dirty="0" err="1"/>
            <a:t>the</a:t>
          </a:r>
          <a:r>
            <a:rPr lang="de-DE" dirty="0"/>
            <a:t> Top Level</a:t>
          </a:r>
        </a:p>
        <a:p>
          <a:endParaRPr lang="en-US" dirty="0"/>
        </a:p>
      </dgm:t>
    </dgm:pt>
    <dgm:pt modelId="{A77BEBD4-910E-4D03-9E03-4B9C5EBA8051}" type="parTrans" cxnId="{F7977136-F608-4946-A691-558F15BFFD38}">
      <dgm:prSet/>
      <dgm:spPr/>
      <dgm:t>
        <a:bodyPr/>
        <a:lstStyle/>
        <a:p>
          <a:endParaRPr lang="en-US"/>
        </a:p>
      </dgm:t>
    </dgm:pt>
    <dgm:pt modelId="{F79B0531-30A8-4922-BBB6-64EFCE859A11}" type="sibTrans" cxnId="{F7977136-F608-4946-A691-558F15BFFD38}">
      <dgm:prSet/>
      <dgm:spPr/>
      <dgm:t>
        <a:bodyPr/>
        <a:lstStyle/>
        <a:p>
          <a:endParaRPr lang="en-US"/>
        </a:p>
      </dgm:t>
    </dgm:pt>
    <dgm:pt modelId="{CF36BD6F-9707-4C4E-90BD-138D9FF752F9}">
      <dgm:prSet/>
      <dgm:spPr/>
      <dgm:t>
        <a:bodyPr/>
        <a:lstStyle/>
        <a:p>
          <a:r>
            <a:rPr lang="de-DE" dirty="0"/>
            <a:t>Only </a:t>
          </a:r>
          <a:r>
            <a:rPr lang="de-DE" dirty="0" err="1"/>
            <a:t>call</a:t>
          </a:r>
          <a:r>
            <a:rPr lang="de-DE" dirty="0"/>
            <a:t> Hooks </a:t>
          </a:r>
          <a:r>
            <a:rPr lang="de-DE" dirty="0" err="1"/>
            <a:t>from</a:t>
          </a:r>
          <a:r>
            <a:rPr lang="de-DE" dirty="0"/>
            <a:t> React </a:t>
          </a:r>
          <a:r>
            <a:rPr lang="de-DE" dirty="0" err="1"/>
            <a:t>Functions</a:t>
          </a:r>
          <a:r>
            <a:rPr lang="de-DE" dirty="0"/>
            <a:t>.</a:t>
          </a:r>
          <a:endParaRPr lang="en-US" dirty="0"/>
        </a:p>
      </dgm:t>
    </dgm:pt>
    <dgm:pt modelId="{6D77B2C7-EEDD-40DB-A1E0-95131E17517E}" type="parTrans" cxnId="{CE29A034-DAB9-4A0E-88C7-2DFF35120CB3}">
      <dgm:prSet/>
      <dgm:spPr/>
      <dgm:t>
        <a:bodyPr/>
        <a:lstStyle/>
        <a:p>
          <a:endParaRPr lang="en-US"/>
        </a:p>
      </dgm:t>
    </dgm:pt>
    <dgm:pt modelId="{4233C420-22DE-4E35-9D3D-39B89B65791F}" type="sibTrans" cxnId="{CE29A034-DAB9-4A0E-88C7-2DFF35120CB3}">
      <dgm:prSet/>
      <dgm:spPr/>
      <dgm:t>
        <a:bodyPr/>
        <a:lstStyle/>
        <a:p>
          <a:endParaRPr lang="en-US"/>
        </a:p>
      </dgm:t>
    </dgm:pt>
    <dgm:pt modelId="{4FD12226-C9F3-4F32-A872-E59BC910AD2B}">
      <dgm:prSet/>
      <dgm:spPr/>
      <dgm:t>
        <a:bodyPr/>
        <a:lstStyle/>
        <a:p>
          <a:r>
            <a:rPr lang="de-DE"/>
            <a:t>Hooks don’t work inside classes.</a:t>
          </a:r>
          <a:endParaRPr lang="en-US"/>
        </a:p>
      </dgm:t>
    </dgm:pt>
    <dgm:pt modelId="{22017C63-2B7D-4C12-862A-8481FE1E669B}" type="parTrans" cxnId="{B53C320F-345C-44DE-90DD-BDD8475D4E95}">
      <dgm:prSet/>
      <dgm:spPr/>
      <dgm:t>
        <a:bodyPr/>
        <a:lstStyle/>
        <a:p>
          <a:endParaRPr lang="en-US"/>
        </a:p>
      </dgm:t>
    </dgm:pt>
    <dgm:pt modelId="{C0749142-E647-4EBD-A6FD-5521346A4A8B}" type="sibTrans" cxnId="{B53C320F-345C-44DE-90DD-BDD8475D4E95}">
      <dgm:prSet/>
      <dgm:spPr/>
      <dgm:t>
        <a:bodyPr/>
        <a:lstStyle/>
        <a:p>
          <a:endParaRPr lang="en-US"/>
        </a:p>
      </dgm:t>
    </dgm:pt>
    <dgm:pt modelId="{E7B8A9DB-D2CF-4A3E-9D4D-D500314AF6A2}" type="pres">
      <dgm:prSet presAssocID="{018F14F5-D28D-4BE9-A143-30B81C440048}" presName="root" presStyleCnt="0">
        <dgm:presLayoutVars>
          <dgm:dir/>
          <dgm:resizeHandles val="exact"/>
        </dgm:presLayoutVars>
      </dgm:prSet>
      <dgm:spPr/>
    </dgm:pt>
    <dgm:pt modelId="{864C614C-D587-4AA4-A918-400C7FF5954F}" type="pres">
      <dgm:prSet presAssocID="{0C0C9B1B-CD4A-4AAD-B28F-D23005B4EA68}" presName="compNode" presStyleCnt="0"/>
      <dgm:spPr/>
    </dgm:pt>
    <dgm:pt modelId="{0CAD03AB-FFE9-44D1-B525-6ABF14B7C3C3}" type="pres">
      <dgm:prSet presAssocID="{0C0C9B1B-CD4A-4AAD-B28F-D23005B4EA6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eiver"/>
        </a:ext>
      </dgm:extLst>
    </dgm:pt>
    <dgm:pt modelId="{269F8579-A63A-40B4-9462-0C4DD167CD00}" type="pres">
      <dgm:prSet presAssocID="{0C0C9B1B-CD4A-4AAD-B28F-D23005B4EA68}" presName="spaceRect" presStyleCnt="0"/>
      <dgm:spPr/>
    </dgm:pt>
    <dgm:pt modelId="{0BD9D53F-6154-4BF2-BA83-9CE2758AC8A9}" type="pres">
      <dgm:prSet presAssocID="{0C0C9B1B-CD4A-4AAD-B28F-D23005B4EA68}" presName="textRect" presStyleLbl="revTx" presStyleIdx="0" presStyleCnt="3">
        <dgm:presLayoutVars>
          <dgm:chMax val="1"/>
          <dgm:chPref val="1"/>
        </dgm:presLayoutVars>
      </dgm:prSet>
      <dgm:spPr/>
    </dgm:pt>
    <dgm:pt modelId="{8CA6239F-8C6B-4F95-8454-8116A60829F1}" type="pres">
      <dgm:prSet presAssocID="{F79B0531-30A8-4922-BBB6-64EFCE859A11}" presName="sibTrans" presStyleCnt="0"/>
      <dgm:spPr/>
    </dgm:pt>
    <dgm:pt modelId="{95E74C8D-8D76-41FC-B41A-87906D5F1698}" type="pres">
      <dgm:prSet presAssocID="{CF36BD6F-9707-4C4E-90BD-138D9FF752F9}" presName="compNode" presStyleCnt="0"/>
      <dgm:spPr/>
    </dgm:pt>
    <dgm:pt modelId="{1AAE5B28-B274-44CB-BABC-308566FF0D2E}" type="pres">
      <dgm:prSet presAssocID="{CF36BD6F-9707-4C4E-90BD-138D9FF752F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feil: Leichte Kurve Silhouette"/>
        </a:ext>
      </dgm:extLst>
    </dgm:pt>
    <dgm:pt modelId="{83A3F534-C9D0-45A2-ADF8-17914980B30E}" type="pres">
      <dgm:prSet presAssocID="{CF36BD6F-9707-4C4E-90BD-138D9FF752F9}" presName="spaceRect" presStyleCnt="0"/>
      <dgm:spPr/>
    </dgm:pt>
    <dgm:pt modelId="{D5CDDA0E-5F48-457F-8679-C68B6924DBF6}" type="pres">
      <dgm:prSet presAssocID="{CF36BD6F-9707-4C4E-90BD-138D9FF752F9}" presName="textRect" presStyleLbl="revTx" presStyleIdx="1" presStyleCnt="3">
        <dgm:presLayoutVars>
          <dgm:chMax val="1"/>
          <dgm:chPref val="1"/>
        </dgm:presLayoutVars>
      </dgm:prSet>
      <dgm:spPr/>
    </dgm:pt>
    <dgm:pt modelId="{BDB525F6-8C3A-427E-8B22-9647D6EC9D21}" type="pres">
      <dgm:prSet presAssocID="{4233C420-22DE-4E35-9D3D-39B89B65791F}" presName="sibTrans" presStyleCnt="0"/>
      <dgm:spPr/>
    </dgm:pt>
    <dgm:pt modelId="{3645DFBB-F504-4AC4-81FE-3540CDED43AD}" type="pres">
      <dgm:prSet presAssocID="{4FD12226-C9F3-4F32-A872-E59BC910AD2B}" presName="compNode" presStyleCnt="0"/>
      <dgm:spPr/>
    </dgm:pt>
    <dgm:pt modelId="{CB02EB46-FD48-4F8F-B67C-1FD7005494AD}" type="pres">
      <dgm:prSet presAssocID="{4FD12226-C9F3-4F32-A872-E59BC910AD2B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lassenzimmer mit einfarbiger Füllung"/>
        </a:ext>
      </dgm:extLst>
    </dgm:pt>
    <dgm:pt modelId="{F97E497F-5254-4CE2-ACEC-A8CAEEDC122E}" type="pres">
      <dgm:prSet presAssocID="{4FD12226-C9F3-4F32-A872-E59BC910AD2B}" presName="spaceRect" presStyleCnt="0"/>
      <dgm:spPr/>
    </dgm:pt>
    <dgm:pt modelId="{9F8B5730-EE47-440B-B819-67AC0C5BC57C}" type="pres">
      <dgm:prSet presAssocID="{4FD12226-C9F3-4F32-A872-E59BC910AD2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114A605-7A7E-473D-8EEF-65E5EAE96351}" type="presOf" srcId="{4FD12226-C9F3-4F32-A872-E59BC910AD2B}" destId="{9F8B5730-EE47-440B-B819-67AC0C5BC57C}" srcOrd="0" destOrd="0" presId="urn:microsoft.com/office/officeart/2018/2/layout/IconLabelList"/>
    <dgm:cxn modelId="{B53C320F-345C-44DE-90DD-BDD8475D4E95}" srcId="{018F14F5-D28D-4BE9-A143-30B81C440048}" destId="{4FD12226-C9F3-4F32-A872-E59BC910AD2B}" srcOrd="2" destOrd="0" parTransId="{22017C63-2B7D-4C12-862A-8481FE1E669B}" sibTransId="{C0749142-E647-4EBD-A6FD-5521346A4A8B}"/>
    <dgm:cxn modelId="{FAE40332-5773-4F9D-AF21-4B8C5C9A3952}" type="presOf" srcId="{018F14F5-D28D-4BE9-A143-30B81C440048}" destId="{E7B8A9DB-D2CF-4A3E-9D4D-D500314AF6A2}" srcOrd="0" destOrd="0" presId="urn:microsoft.com/office/officeart/2018/2/layout/IconLabelList"/>
    <dgm:cxn modelId="{CE29A034-DAB9-4A0E-88C7-2DFF35120CB3}" srcId="{018F14F5-D28D-4BE9-A143-30B81C440048}" destId="{CF36BD6F-9707-4C4E-90BD-138D9FF752F9}" srcOrd="1" destOrd="0" parTransId="{6D77B2C7-EEDD-40DB-A1E0-95131E17517E}" sibTransId="{4233C420-22DE-4E35-9D3D-39B89B65791F}"/>
    <dgm:cxn modelId="{F7977136-F608-4946-A691-558F15BFFD38}" srcId="{018F14F5-D28D-4BE9-A143-30B81C440048}" destId="{0C0C9B1B-CD4A-4AAD-B28F-D23005B4EA68}" srcOrd="0" destOrd="0" parTransId="{A77BEBD4-910E-4D03-9E03-4B9C5EBA8051}" sibTransId="{F79B0531-30A8-4922-BBB6-64EFCE859A11}"/>
    <dgm:cxn modelId="{B2413943-F93A-4DE9-8928-C5A91E22A66B}" type="presOf" srcId="{CF36BD6F-9707-4C4E-90BD-138D9FF752F9}" destId="{D5CDDA0E-5F48-457F-8679-C68B6924DBF6}" srcOrd="0" destOrd="0" presId="urn:microsoft.com/office/officeart/2018/2/layout/IconLabelList"/>
    <dgm:cxn modelId="{CA6CF9D7-EFF4-4E3C-BFF9-358123313422}" type="presOf" srcId="{0C0C9B1B-CD4A-4AAD-B28F-D23005B4EA68}" destId="{0BD9D53F-6154-4BF2-BA83-9CE2758AC8A9}" srcOrd="0" destOrd="0" presId="urn:microsoft.com/office/officeart/2018/2/layout/IconLabelList"/>
    <dgm:cxn modelId="{0CB26274-C7D9-4B13-B404-652BD79D97D2}" type="presParOf" srcId="{E7B8A9DB-D2CF-4A3E-9D4D-D500314AF6A2}" destId="{864C614C-D587-4AA4-A918-400C7FF5954F}" srcOrd="0" destOrd="0" presId="urn:microsoft.com/office/officeart/2018/2/layout/IconLabelList"/>
    <dgm:cxn modelId="{B3E2E180-FAE8-43E0-9952-46B5E8D43CA0}" type="presParOf" srcId="{864C614C-D587-4AA4-A918-400C7FF5954F}" destId="{0CAD03AB-FFE9-44D1-B525-6ABF14B7C3C3}" srcOrd="0" destOrd="0" presId="urn:microsoft.com/office/officeart/2018/2/layout/IconLabelList"/>
    <dgm:cxn modelId="{266EF6B6-FBB4-46EE-89BE-F811B06DCCA7}" type="presParOf" srcId="{864C614C-D587-4AA4-A918-400C7FF5954F}" destId="{269F8579-A63A-40B4-9462-0C4DD167CD00}" srcOrd="1" destOrd="0" presId="urn:microsoft.com/office/officeart/2018/2/layout/IconLabelList"/>
    <dgm:cxn modelId="{7F51715B-8FF6-4FD2-AC45-F1F4778A7CC4}" type="presParOf" srcId="{864C614C-D587-4AA4-A918-400C7FF5954F}" destId="{0BD9D53F-6154-4BF2-BA83-9CE2758AC8A9}" srcOrd="2" destOrd="0" presId="urn:microsoft.com/office/officeart/2018/2/layout/IconLabelList"/>
    <dgm:cxn modelId="{C534D3DE-B25C-40E5-BAF0-EEBE4FB2D91B}" type="presParOf" srcId="{E7B8A9DB-D2CF-4A3E-9D4D-D500314AF6A2}" destId="{8CA6239F-8C6B-4F95-8454-8116A60829F1}" srcOrd="1" destOrd="0" presId="urn:microsoft.com/office/officeart/2018/2/layout/IconLabelList"/>
    <dgm:cxn modelId="{5F8FDC59-70DC-4E02-B675-1383F57B54AB}" type="presParOf" srcId="{E7B8A9DB-D2CF-4A3E-9D4D-D500314AF6A2}" destId="{95E74C8D-8D76-41FC-B41A-87906D5F1698}" srcOrd="2" destOrd="0" presId="urn:microsoft.com/office/officeart/2018/2/layout/IconLabelList"/>
    <dgm:cxn modelId="{40724E72-B593-4321-A954-C1FE98466C44}" type="presParOf" srcId="{95E74C8D-8D76-41FC-B41A-87906D5F1698}" destId="{1AAE5B28-B274-44CB-BABC-308566FF0D2E}" srcOrd="0" destOrd="0" presId="urn:microsoft.com/office/officeart/2018/2/layout/IconLabelList"/>
    <dgm:cxn modelId="{9282581D-63B3-4B51-BC47-DC8C00D39F00}" type="presParOf" srcId="{95E74C8D-8D76-41FC-B41A-87906D5F1698}" destId="{83A3F534-C9D0-45A2-ADF8-17914980B30E}" srcOrd="1" destOrd="0" presId="urn:microsoft.com/office/officeart/2018/2/layout/IconLabelList"/>
    <dgm:cxn modelId="{00735E59-EA76-4265-84EE-6C121612C77C}" type="presParOf" srcId="{95E74C8D-8D76-41FC-B41A-87906D5F1698}" destId="{D5CDDA0E-5F48-457F-8679-C68B6924DBF6}" srcOrd="2" destOrd="0" presId="urn:microsoft.com/office/officeart/2018/2/layout/IconLabelList"/>
    <dgm:cxn modelId="{EE3C2A55-7A85-441A-8F80-F4DB19EC3EF5}" type="presParOf" srcId="{E7B8A9DB-D2CF-4A3E-9D4D-D500314AF6A2}" destId="{BDB525F6-8C3A-427E-8B22-9647D6EC9D21}" srcOrd="3" destOrd="0" presId="urn:microsoft.com/office/officeart/2018/2/layout/IconLabelList"/>
    <dgm:cxn modelId="{908B34B1-F041-4030-8695-96C3855872E0}" type="presParOf" srcId="{E7B8A9DB-D2CF-4A3E-9D4D-D500314AF6A2}" destId="{3645DFBB-F504-4AC4-81FE-3540CDED43AD}" srcOrd="4" destOrd="0" presId="urn:microsoft.com/office/officeart/2018/2/layout/IconLabelList"/>
    <dgm:cxn modelId="{88FF6EAC-89F0-4152-8D94-A45C206B040C}" type="presParOf" srcId="{3645DFBB-F504-4AC4-81FE-3540CDED43AD}" destId="{CB02EB46-FD48-4F8F-B67C-1FD7005494AD}" srcOrd="0" destOrd="0" presId="urn:microsoft.com/office/officeart/2018/2/layout/IconLabelList"/>
    <dgm:cxn modelId="{943C2B9B-E221-463F-BF6E-01FEB09B715C}" type="presParOf" srcId="{3645DFBB-F504-4AC4-81FE-3540CDED43AD}" destId="{F97E497F-5254-4CE2-ACEC-A8CAEEDC122E}" srcOrd="1" destOrd="0" presId="urn:microsoft.com/office/officeart/2018/2/layout/IconLabelList"/>
    <dgm:cxn modelId="{B11F1EF5-91E9-46ED-8E78-CEF72CBF5F4D}" type="presParOf" srcId="{3645DFBB-F504-4AC4-81FE-3540CDED43AD}" destId="{9F8B5730-EE47-440B-B819-67AC0C5BC5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3738FF-6D88-4BAE-88FC-1ED1092240A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72FDA6-26EA-45B1-84C9-0826DDF7EB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-&gt;easier to read and refactor</a:t>
          </a:r>
        </a:p>
      </dgm:t>
    </dgm:pt>
    <dgm:pt modelId="{887E701D-470F-4F09-B2E3-6C27AF0BAA7F}" type="parTrans" cxnId="{A56F9D69-66FE-4193-B7ED-7AACC0C2FA82}">
      <dgm:prSet/>
      <dgm:spPr/>
      <dgm:t>
        <a:bodyPr/>
        <a:lstStyle/>
        <a:p>
          <a:endParaRPr lang="en-US"/>
        </a:p>
      </dgm:t>
    </dgm:pt>
    <dgm:pt modelId="{54A8968F-9F81-4459-8EA3-2030CC73727A}" type="sibTrans" cxnId="{A56F9D69-66FE-4193-B7ED-7AACC0C2FA82}">
      <dgm:prSet/>
      <dgm:spPr/>
      <dgm:t>
        <a:bodyPr/>
        <a:lstStyle/>
        <a:p>
          <a:endParaRPr lang="en-US"/>
        </a:p>
      </dgm:t>
    </dgm:pt>
    <dgm:pt modelId="{617329BE-3EDC-40E6-AF66-FB038D1DC3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-&gt; split of state in smaller ones</a:t>
          </a:r>
        </a:p>
      </dgm:t>
    </dgm:pt>
    <dgm:pt modelId="{5F7AAC0D-36EF-44CA-A959-264A0C4C57BF}" type="parTrans" cxnId="{D64023B5-AB6F-4776-AEE3-A31CF3089A5D}">
      <dgm:prSet/>
      <dgm:spPr/>
      <dgm:t>
        <a:bodyPr/>
        <a:lstStyle/>
        <a:p>
          <a:endParaRPr lang="en-US"/>
        </a:p>
      </dgm:t>
    </dgm:pt>
    <dgm:pt modelId="{A18858D5-EEBC-40B4-AC63-D1E6D1397855}" type="sibTrans" cxnId="{D64023B5-AB6F-4776-AEE3-A31CF3089A5D}">
      <dgm:prSet/>
      <dgm:spPr/>
      <dgm:t>
        <a:bodyPr/>
        <a:lstStyle/>
        <a:p>
          <a:endParaRPr lang="en-US"/>
        </a:p>
      </dgm:t>
    </dgm:pt>
    <dgm:pt modelId="{52F16039-12E5-4662-B585-7D83754209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-&gt; reuse stateful logic</a:t>
          </a:r>
        </a:p>
      </dgm:t>
    </dgm:pt>
    <dgm:pt modelId="{6766E12F-65F8-4201-AA0A-AA51E37B968D}" type="parTrans" cxnId="{6181CC95-A254-491E-861E-9A216ACA989C}">
      <dgm:prSet/>
      <dgm:spPr/>
      <dgm:t>
        <a:bodyPr/>
        <a:lstStyle/>
        <a:p>
          <a:endParaRPr lang="en-US"/>
        </a:p>
      </dgm:t>
    </dgm:pt>
    <dgm:pt modelId="{C9CC83D5-631A-4557-ABE8-5A59FD53273E}" type="sibTrans" cxnId="{6181CC95-A254-491E-861E-9A216ACA989C}">
      <dgm:prSet/>
      <dgm:spPr/>
      <dgm:t>
        <a:bodyPr/>
        <a:lstStyle/>
        <a:p>
          <a:endParaRPr lang="en-US"/>
        </a:p>
      </dgm:t>
    </dgm:pt>
    <dgm:pt modelId="{702E9DFA-7F58-4DDB-8FC0-1B9E0F4A9C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-&gt; libraries of custom Hooks</a:t>
          </a:r>
        </a:p>
      </dgm:t>
    </dgm:pt>
    <dgm:pt modelId="{A780A9A8-0E7A-4F3A-8725-ABA0876E18CB}" type="parTrans" cxnId="{2C1D20A9-A764-4706-94B0-B26F62492CCB}">
      <dgm:prSet/>
      <dgm:spPr/>
      <dgm:t>
        <a:bodyPr/>
        <a:lstStyle/>
        <a:p>
          <a:endParaRPr lang="en-US"/>
        </a:p>
      </dgm:t>
    </dgm:pt>
    <dgm:pt modelId="{B703971B-4F2F-440E-9C5C-FD06F39A09DE}" type="sibTrans" cxnId="{2C1D20A9-A764-4706-94B0-B26F62492CCB}">
      <dgm:prSet/>
      <dgm:spPr/>
      <dgm:t>
        <a:bodyPr/>
        <a:lstStyle/>
        <a:p>
          <a:endParaRPr lang="en-US"/>
        </a:p>
      </dgm:t>
    </dgm:pt>
    <dgm:pt modelId="{3195A272-8CE5-4822-9775-A68AE3A8562E}" type="pres">
      <dgm:prSet presAssocID="{C93738FF-6D88-4BAE-88FC-1ED1092240A9}" presName="root" presStyleCnt="0">
        <dgm:presLayoutVars>
          <dgm:dir/>
          <dgm:resizeHandles val="exact"/>
        </dgm:presLayoutVars>
      </dgm:prSet>
      <dgm:spPr/>
    </dgm:pt>
    <dgm:pt modelId="{F318C9A3-3E34-4B15-927A-D9AE24583C87}" type="pres">
      <dgm:prSet presAssocID="{8172FDA6-26EA-45B1-84C9-0826DDF7EBD1}" presName="compNode" presStyleCnt="0"/>
      <dgm:spPr/>
    </dgm:pt>
    <dgm:pt modelId="{B57091EF-E486-4E75-8CB7-9CA7BEFBEE5B}" type="pres">
      <dgm:prSet presAssocID="{8172FDA6-26EA-45B1-84C9-0826DDF7EBD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ahnräder"/>
        </a:ext>
      </dgm:extLst>
    </dgm:pt>
    <dgm:pt modelId="{EF721521-BACD-4379-8C0B-EA7A0691871F}" type="pres">
      <dgm:prSet presAssocID="{8172FDA6-26EA-45B1-84C9-0826DDF7EBD1}" presName="spaceRect" presStyleCnt="0"/>
      <dgm:spPr/>
    </dgm:pt>
    <dgm:pt modelId="{A78AB1E1-9F7D-4263-B1CB-015862979D01}" type="pres">
      <dgm:prSet presAssocID="{8172FDA6-26EA-45B1-84C9-0826DDF7EBD1}" presName="textRect" presStyleLbl="revTx" presStyleIdx="0" presStyleCnt="4">
        <dgm:presLayoutVars>
          <dgm:chMax val="1"/>
          <dgm:chPref val="1"/>
        </dgm:presLayoutVars>
      </dgm:prSet>
      <dgm:spPr/>
    </dgm:pt>
    <dgm:pt modelId="{817DF793-06DC-4964-918A-62C7A44C10DD}" type="pres">
      <dgm:prSet presAssocID="{54A8968F-9F81-4459-8EA3-2030CC73727A}" presName="sibTrans" presStyleCnt="0"/>
      <dgm:spPr/>
    </dgm:pt>
    <dgm:pt modelId="{F33668A1-FF01-41F9-BE66-F8C6A752B5FE}" type="pres">
      <dgm:prSet presAssocID="{617329BE-3EDC-40E6-AF66-FB038D1DC3D4}" presName="compNode" presStyleCnt="0"/>
      <dgm:spPr/>
    </dgm:pt>
    <dgm:pt modelId="{4DCCEFF3-E200-473D-88CD-734427257AA5}" type="pres">
      <dgm:prSet presAssocID="{617329BE-3EDC-40E6-AF66-FB038D1DC3D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053FB71F-9984-4605-B7C3-D97A6D5090AF}" type="pres">
      <dgm:prSet presAssocID="{617329BE-3EDC-40E6-AF66-FB038D1DC3D4}" presName="spaceRect" presStyleCnt="0"/>
      <dgm:spPr/>
    </dgm:pt>
    <dgm:pt modelId="{25E30BFA-5965-4BA6-985C-E7E10AF8E7E3}" type="pres">
      <dgm:prSet presAssocID="{617329BE-3EDC-40E6-AF66-FB038D1DC3D4}" presName="textRect" presStyleLbl="revTx" presStyleIdx="1" presStyleCnt="4">
        <dgm:presLayoutVars>
          <dgm:chMax val="1"/>
          <dgm:chPref val="1"/>
        </dgm:presLayoutVars>
      </dgm:prSet>
      <dgm:spPr/>
    </dgm:pt>
    <dgm:pt modelId="{8990BB3B-D5B7-434B-81BF-281C1BA9A5AF}" type="pres">
      <dgm:prSet presAssocID="{A18858D5-EEBC-40B4-AC63-D1E6D1397855}" presName="sibTrans" presStyleCnt="0"/>
      <dgm:spPr/>
    </dgm:pt>
    <dgm:pt modelId="{6FA94226-8AE2-45B0-AB96-80CF05B8DDA3}" type="pres">
      <dgm:prSet presAssocID="{52F16039-12E5-4662-B585-7D837542091B}" presName="compNode" presStyleCnt="0"/>
      <dgm:spPr/>
    </dgm:pt>
    <dgm:pt modelId="{5173518C-A3C2-4439-ADA9-F5FB223F8324}" type="pres">
      <dgm:prSet presAssocID="{52F16039-12E5-4662-B585-7D837542091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78EB2AE6-AC7C-4DFE-A3C1-29368AE59BEF}" type="pres">
      <dgm:prSet presAssocID="{52F16039-12E5-4662-B585-7D837542091B}" presName="spaceRect" presStyleCnt="0"/>
      <dgm:spPr/>
    </dgm:pt>
    <dgm:pt modelId="{B27B0DFA-6062-4D43-BE52-F3BB3CC3E727}" type="pres">
      <dgm:prSet presAssocID="{52F16039-12E5-4662-B585-7D837542091B}" presName="textRect" presStyleLbl="revTx" presStyleIdx="2" presStyleCnt="4">
        <dgm:presLayoutVars>
          <dgm:chMax val="1"/>
          <dgm:chPref val="1"/>
        </dgm:presLayoutVars>
      </dgm:prSet>
      <dgm:spPr/>
    </dgm:pt>
    <dgm:pt modelId="{DF849750-C911-4B69-AC65-F9842ED1ADB2}" type="pres">
      <dgm:prSet presAssocID="{C9CC83D5-631A-4557-ABE8-5A59FD53273E}" presName="sibTrans" presStyleCnt="0"/>
      <dgm:spPr/>
    </dgm:pt>
    <dgm:pt modelId="{7B9DEB05-5098-4314-8898-DBD8225B1A6E}" type="pres">
      <dgm:prSet presAssocID="{702E9DFA-7F58-4DDB-8FC0-1B9E0F4A9C85}" presName="compNode" presStyleCnt="0"/>
      <dgm:spPr/>
    </dgm:pt>
    <dgm:pt modelId="{6CF17959-7C56-4E63-9D34-0B3065DB9024}" type="pres">
      <dgm:prSet presAssocID="{702E9DFA-7F58-4DDB-8FC0-1B9E0F4A9C8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A3AE391-6986-4C53-8112-5938AF8DD13F}" type="pres">
      <dgm:prSet presAssocID="{702E9DFA-7F58-4DDB-8FC0-1B9E0F4A9C85}" presName="spaceRect" presStyleCnt="0"/>
      <dgm:spPr/>
    </dgm:pt>
    <dgm:pt modelId="{E925BE2F-DB31-463C-9635-A1E478C810BA}" type="pres">
      <dgm:prSet presAssocID="{702E9DFA-7F58-4DDB-8FC0-1B9E0F4A9C8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F8A325F-9A0D-4400-9DC3-71A1E9AB5241}" type="presOf" srcId="{C93738FF-6D88-4BAE-88FC-1ED1092240A9}" destId="{3195A272-8CE5-4822-9775-A68AE3A8562E}" srcOrd="0" destOrd="0" presId="urn:microsoft.com/office/officeart/2018/2/layout/IconLabelList"/>
    <dgm:cxn modelId="{1F290644-1AD9-4B71-B30D-C9A76A022C8A}" type="presOf" srcId="{702E9DFA-7F58-4DDB-8FC0-1B9E0F4A9C85}" destId="{E925BE2F-DB31-463C-9635-A1E478C810BA}" srcOrd="0" destOrd="0" presId="urn:microsoft.com/office/officeart/2018/2/layout/IconLabelList"/>
    <dgm:cxn modelId="{A56F9D69-66FE-4193-B7ED-7AACC0C2FA82}" srcId="{C93738FF-6D88-4BAE-88FC-1ED1092240A9}" destId="{8172FDA6-26EA-45B1-84C9-0826DDF7EBD1}" srcOrd="0" destOrd="0" parTransId="{887E701D-470F-4F09-B2E3-6C27AF0BAA7F}" sibTransId="{54A8968F-9F81-4459-8EA3-2030CC73727A}"/>
    <dgm:cxn modelId="{6181CC95-A254-491E-861E-9A216ACA989C}" srcId="{C93738FF-6D88-4BAE-88FC-1ED1092240A9}" destId="{52F16039-12E5-4662-B585-7D837542091B}" srcOrd="2" destOrd="0" parTransId="{6766E12F-65F8-4201-AA0A-AA51E37B968D}" sibTransId="{C9CC83D5-631A-4557-ABE8-5A59FD53273E}"/>
    <dgm:cxn modelId="{4700C9A6-9C16-41FE-8079-4667562DBD60}" type="presOf" srcId="{52F16039-12E5-4662-B585-7D837542091B}" destId="{B27B0DFA-6062-4D43-BE52-F3BB3CC3E727}" srcOrd="0" destOrd="0" presId="urn:microsoft.com/office/officeart/2018/2/layout/IconLabelList"/>
    <dgm:cxn modelId="{2C1D20A9-A764-4706-94B0-B26F62492CCB}" srcId="{C93738FF-6D88-4BAE-88FC-1ED1092240A9}" destId="{702E9DFA-7F58-4DDB-8FC0-1B9E0F4A9C85}" srcOrd="3" destOrd="0" parTransId="{A780A9A8-0E7A-4F3A-8725-ABA0876E18CB}" sibTransId="{B703971B-4F2F-440E-9C5C-FD06F39A09DE}"/>
    <dgm:cxn modelId="{D64023B5-AB6F-4776-AEE3-A31CF3089A5D}" srcId="{C93738FF-6D88-4BAE-88FC-1ED1092240A9}" destId="{617329BE-3EDC-40E6-AF66-FB038D1DC3D4}" srcOrd="1" destOrd="0" parTransId="{5F7AAC0D-36EF-44CA-A959-264A0C4C57BF}" sibTransId="{A18858D5-EEBC-40B4-AC63-D1E6D1397855}"/>
    <dgm:cxn modelId="{082A5AC0-8721-4937-AB3E-101016533041}" type="presOf" srcId="{8172FDA6-26EA-45B1-84C9-0826DDF7EBD1}" destId="{A78AB1E1-9F7D-4263-B1CB-015862979D01}" srcOrd="0" destOrd="0" presId="urn:microsoft.com/office/officeart/2018/2/layout/IconLabelList"/>
    <dgm:cxn modelId="{C17088CD-EE1A-49F6-A914-4CDC9D96346B}" type="presOf" srcId="{617329BE-3EDC-40E6-AF66-FB038D1DC3D4}" destId="{25E30BFA-5965-4BA6-985C-E7E10AF8E7E3}" srcOrd="0" destOrd="0" presId="urn:microsoft.com/office/officeart/2018/2/layout/IconLabelList"/>
    <dgm:cxn modelId="{904CFCD0-5289-4301-BA53-D25414F586C0}" type="presParOf" srcId="{3195A272-8CE5-4822-9775-A68AE3A8562E}" destId="{F318C9A3-3E34-4B15-927A-D9AE24583C87}" srcOrd="0" destOrd="0" presId="urn:microsoft.com/office/officeart/2018/2/layout/IconLabelList"/>
    <dgm:cxn modelId="{1770E7DC-A45F-44F5-8E6D-52E3CB1E7BDF}" type="presParOf" srcId="{F318C9A3-3E34-4B15-927A-D9AE24583C87}" destId="{B57091EF-E486-4E75-8CB7-9CA7BEFBEE5B}" srcOrd="0" destOrd="0" presId="urn:microsoft.com/office/officeart/2018/2/layout/IconLabelList"/>
    <dgm:cxn modelId="{75504BD0-222F-44D8-8626-00BB4BC9F99A}" type="presParOf" srcId="{F318C9A3-3E34-4B15-927A-D9AE24583C87}" destId="{EF721521-BACD-4379-8C0B-EA7A0691871F}" srcOrd="1" destOrd="0" presId="urn:microsoft.com/office/officeart/2018/2/layout/IconLabelList"/>
    <dgm:cxn modelId="{45AAB8FF-4DBA-43E8-92C6-CD920F2F89F9}" type="presParOf" srcId="{F318C9A3-3E34-4B15-927A-D9AE24583C87}" destId="{A78AB1E1-9F7D-4263-B1CB-015862979D01}" srcOrd="2" destOrd="0" presId="urn:microsoft.com/office/officeart/2018/2/layout/IconLabelList"/>
    <dgm:cxn modelId="{9510C7A6-4614-4616-9D23-82F86C8DF89E}" type="presParOf" srcId="{3195A272-8CE5-4822-9775-A68AE3A8562E}" destId="{817DF793-06DC-4964-918A-62C7A44C10DD}" srcOrd="1" destOrd="0" presId="urn:microsoft.com/office/officeart/2018/2/layout/IconLabelList"/>
    <dgm:cxn modelId="{4F3F1F1D-E9FF-4D5A-8B20-B286D859EF54}" type="presParOf" srcId="{3195A272-8CE5-4822-9775-A68AE3A8562E}" destId="{F33668A1-FF01-41F9-BE66-F8C6A752B5FE}" srcOrd="2" destOrd="0" presId="urn:microsoft.com/office/officeart/2018/2/layout/IconLabelList"/>
    <dgm:cxn modelId="{0548CECB-C082-4443-A98C-98F9F164C077}" type="presParOf" srcId="{F33668A1-FF01-41F9-BE66-F8C6A752B5FE}" destId="{4DCCEFF3-E200-473D-88CD-734427257AA5}" srcOrd="0" destOrd="0" presId="urn:microsoft.com/office/officeart/2018/2/layout/IconLabelList"/>
    <dgm:cxn modelId="{9015205E-07A8-416C-A5D9-941D7AD8BAA2}" type="presParOf" srcId="{F33668A1-FF01-41F9-BE66-F8C6A752B5FE}" destId="{053FB71F-9984-4605-B7C3-D97A6D5090AF}" srcOrd="1" destOrd="0" presId="urn:microsoft.com/office/officeart/2018/2/layout/IconLabelList"/>
    <dgm:cxn modelId="{F3E4FFC3-0BB8-4E62-83FF-111F36A30A0B}" type="presParOf" srcId="{F33668A1-FF01-41F9-BE66-F8C6A752B5FE}" destId="{25E30BFA-5965-4BA6-985C-E7E10AF8E7E3}" srcOrd="2" destOrd="0" presId="urn:microsoft.com/office/officeart/2018/2/layout/IconLabelList"/>
    <dgm:cxn modelId="{372345A3-E58D-4443-A78A-68BC0466E22E}" type="presParOf" srcId="{3195A272-8CE5-4822-9775-A68AE3A8562E}" destId="{8990BB3B-D5B7-434B-81BF-281C1BA9A5AF}" srcOrd="3" destOrd="0" presId="urn:microsoft.com/office/officeart/2018/2/layout/IconLabelList"/>
    <dgm:cxn modelId="{1977AA8D-001E-4A43-991F-CC5654564C4C}" type="presParOf" srcId="{3195A272-8CE5-4822-9775-A68AE3A8562E}" destId="{6FA94226-8AE2-45B0-AB96-80CF05B8DDA3}" srcOrd="4" destOrd="0" presId="urn:microsoft.com/office/officeart/2018/2/layout/IconLabelList"/>
    <dgm:cxn modelId="{0CE03459-8B18-4007-B476-246A3D59957C}" type="presParOf" srcId="{6FA94226-8AE2-45B0-AB96-80CF05B8DDA3}" destId="{5173518C-A3C2-4439-ADA9-F5FB223F8324}" srcOrd="0" destOrd="0" presId="urn:microsoft.com/office/officeart/2018/2/layout/IconLabelList"/>
    <dgm:cxn modelId="{96B41C01-48F2-48A8-969C-5164C49218FE}" type="presParOf" srcId="{6FA94226-8AE2-45B0-AB96-80CF05B8DDA3}" destId="{78EB2AE6-AC7C-4DFE-A3C1-29368AE59BEF}" srcOrd="1" destOrd="0" presId="urn:microsoft.com/office/officeart/2018/2/layout/IconLabelList"/>
    <dgm:cxn modelId="{2F39645C-7659-426A-970C-7049C405E097}" type="presParOf" srcId="{6FA94226-8AE2-45B0-AB96-80CF05B8DDA3}" destId="{B27B0DFA-6062-4D43-BE52-F3BB3CC3E727}" srcOrd="2" destOrd="0" presId="urn:microsoft.com/office/officeart/2018/2/layout/IconLabelList"/>
    <dgm:cxn modelId="{91EEECF4-107E-4CAB-A884-B77CC61A3169}" type="presParOf" srcId="{3195A272-8CE5-4822-9775-A68AE3A8562E}" destId="{DF849750-C911-4B69-AC65-F9842ED1ADB2}" srcOrd="5" destOrd="0" presId="urn:microsoft.com/office/officeart/2018/2/layout/IconLabelList"/>
    <dgm:cxn modelId="{DAA15F3A-991A-416E-B930-18C207919693}" type="presParOf" srcId="{3195A272-8CE5-4822-9775-A68AE3A8562E}" destId="{7B9DEB05-5098-4314-8898-DBD8225B1A6E}" srcOrd="6" destOrd="0" presId="urn:microsoft.com/office/officeart/2018/2/layout/IconLabelList"/>
    <dgm:cxn modelId="{4F5A6758-C8DB-4F40-A361-0710C7BB3D43}" type="presParOf" srcId="{7B9DEB05-5098-4314-8898-DBD8225B1A6E}" destId="{6CF17959-7C56-4E63-9D34-0B3065DB9024}" srcOrd="0" destOrd="0" presId="urn:microsoft.com/office/officeart/2018/2/layout/IconLabelList"/>
    <dgm:cxn modelId="{831E7CD9-4B2A-4501-8BAE-D05336CAC029}" type="presParOf" srcId="{7B9DEB05-5098-4314-8898-DBD8225B1A6E}" destId="{8A3AE391-6986-4C53-8112-5938AF8DD13F}" srcOrd="1" destOrd="0" presId="urn:microsoft.com/office/officeart/2018/2/layout/IconLabelList"/>
    <dgm:cxn modelId="{13519AB1-90A6-405D-A165-61B8F59870BB}" type="presParOf" srcId="{7B9DEB05-5098-4314-8898-DBD8225B1A6E}" destId="{E925BE2F-DB31-463C-9635-A1E478C810B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7D208E-0D29-4628-97E4-D8DD7B1BF48D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3EA1EF4-5A51-4EA6-B57E-13634358BBFF}">
      <dgm:prSet phldrT="[Text]" custT="1"/>
      <dgm:spPr>
        <a:noFill/>
        <a:ln>
          <a:noFill/>
        </a:ln>
      </dgm:spPr>
      <dgm:t>
        <a:bodyPr/>
        <a:lstStyle/>
        <a:p>
          <a:pPr algn="l"/>
          <a:r>
            <a:rPr lang="de-DE" sz="1600" dirty="0">
              <a:solidFill>
                <a:schemeClr val="tx1"/>
              </a:solidFill>
              <a:latin typeface="+mj-lt"/>
            </a:rPr>
            <a:t>#PCFLady (dianabirkelbach.wordpress.com)</a:t>
          </a:r>
        </a:p>
      </dgm:t>
    </dgm:pt>
    <dgm:pt modelId="{DCA6638F-9BC8-4140-990F-95BF5A0302A2}" type="parTrans" cxnId="{FFBDC8CC-B1A1-44DA-B65C-6985EC81FCA7}">
      <dgm:prSet/>
      <dgm:spPr/>
      <dgm:t>
        <a:bodyPr/>
        <a:lstStyle/>
        <a:p>
          <a:pPr algn="l"/>
          <a:endParaRPr lang="en-US" sz="2000"/>
        </a:p>
      </dgm:t>
    </dgm:pt>
    <dgm:pt modelId="{F41A7E49-6B45-4783-8805-E3549BE0C906}" type="sibTrans" cxnId="{FFBDC8CC-B1A1-44DA-B65C-6985EC81FCA7}">
      <dgm:prSet/>
      <dgm:spPr/>
      <dgm:t>
        <a:bodyPr/>
        <a:lstStyle/>
        <a:p>
          <a:pPr algn="l"/>
          <a:endParaRPr lang="en-US" sz="2000"/>
        </a:p>
      </dgm:t>
    </dgm:pt>
    <dgm:pt modelId="{83C1C864-8D69-4E86-93F8-4E4C24AE8B3B}">
      <dgm:prSet phldrT="[Text]" custT="1"/>
      <dgm:spPr>
        <a:noFill/>
        <a:ln>
          <a:noFill/>
        </a:ln>
      </dgm:spPr>
      <dgm:t>
        <a:bodyPr/>
        <a:lstStyle/>
        <a:p>
          <a:pPr algn="l"/>
          <a:r>
            <a:rPr lang="de-DE" sz="1600" dirty="0">
              <a:solidFill>
                <a:schemeClr val="tx1"/>
              </a:solidFill>
              <a:latin typeface="+mj-lt"/>
              <a:hlinkClick xmlns:r="http://schemas.openxmlformats.org/officeDocument/2006/relationships" r:id="rId1"/>
            </a:rPr>
            <a:t>www.linkedin.com/in/diana-birkelbach</a:t>
          </a:r>
          <a:endParaRPr lang="de-DE" sz="1600" dirty="0">
            <a:solidFill>
              <a:schemeClr val="tx1"/>
            </a:solidFill>
            <a:latin typeface="+mj-lt"/>
          </a:endParaRPr>
        </a:p>
      </dgm:t>
    </dgm:pt>
    <dgm:pt modelId="{EE6D348F-1173-4A67-AACE-2A560452736B}" type="parTrans" cxnId="{00ABEEFB-4027-4AD7-BB40-03C9794B3821}">
      <dgm:prSet/>
      <dgm:spPr/>
      <dgm:t>
        <a:bodyPr/>
        <a:lstStyle/>
        <a:p>
          <a:pPr algn="l"/>
          <a:endParaRPr lang="en-US" sz="2000"/>
        </a:p>
      </dgm:t>
    </dgm:pt>
    <dgm:pt modelId="{00643889-C7EF-471B-A0CE-674B26896341}" type="sibTrans" cxnId="{00ABEEFB-4027-4AD7-BB40-03C9794B3821}">
      <dgm:prSet/>
      <dgm:spPr/>
      <dgm:t>
        <a:bodyPr/>
        <a:lstStyle/>
        <a:p>
          <a:pPr algn="l"/>
          <a:endParaRPr lang="en-US" sz="2000"/>
        </a:p>
      </dgm:t>
    </dgm:pt>
    <dgm:pt modelId="{9DA570C3-A228-404A-A8D4-E3D19F73442B}">
      <dgm:prSet phldrT="[Text]" custT="1"/>
      <dgm:spPr>
        <a:noFill/>
        <a:ln>
          <a:noFill/>
        </a:ln>
      </dgm:spPr>
      <dgm:t>
        <a:bodyPr/>
        <a:lstStyle/>
        <a:p>
          <a:pPr algn="l"/>
          <a:r>
            <a:rPr lang="de-DE" sz="1600" dirty="0">
              <a:solidFill>
                <a:schemeClr val="tx1"/>
              </a:solidFill>
              <a:latin typeface="+mj-lt"/>
            </a:rPr>
            <a:t>@dianabirkelbach</a:t>
          </a:r>
        </a:p>
      </dgm:t>
    </dgm:pt>
    <dgm:pt modelId="{7486F2FD-8E40-4A64-A317-B6B42785A288}" type="parTrans" cxnId="{CDD5B9A5-F804-43F3-AEE5-7CEC9BC1261E}">
      <dgm:prSet/>
      <dgm:spPr/>
      <dgm:t>
        <a:bodyPr/>
        <a:lstStyle/>
        <a:p>
          <a:pPr algn="l"/>
          <a:endParaRPr lang="en-US"/>
        </a:p>
      </dgm:t>
    </dgm:pt>
    <dgm:pt modelId="{488C86A4-5DF2-4DB0-950E-73966EBAEA64}" type="sibTrans" cxnId="{CDD5B9A5-F804-43F3-AEE5-7CEC9BC1261E}">
      <dgm:prSet/>
      <dgm:spPr/>
      <dgm:t>
        <a:bodyPr/>
        <a:lstStyle/>
        <a:p>
          <a:pPr algn="l"/>
          <a:endParaRPr lang="en-US"/>
        </a:p>
      </dgm:t>
    </dgm:pt>
    <dgm:pt modelId="{21FE3EFB-4C36-4C88-BCF9-F85F9274F423}">
      <dgm:prSet phldrT="[Text]" custT="1"/>
      <dgm:spPr>
        <a:noFill/>
        <a:ln>
          <a:noFill/>
        </a:ln>
      </dgm:spPr>
      <dgm:t>
        <a:bodyPr/>
        <a:lstStyle/>
        <a:p>
          <a:pPr algn="l"/>
          <a:r>
            <a:rPr lang="de-DE" sz="1600" dirty="0">
              <a:solidFill>
                <a:schemeClr val="tx1"/>
              </a:solidFill>
              <a:latin typeface="+mj-lt"/>
            </a:rPr>
            <a:t>@brasov2de</a:t>
          </a:r>
        </a:p>
      </dgm:t>
    </dgm:pt>
    <dgm:pt modelId="{E1DBABAC-E0DD-4004-BE67-D5FD52F5974F}" type="parTrans" cxnId="{83BEBC8F-531A-41DB-AD0B-278570AFD0DA}">
      <dgm:prSet/>
      <dgm:spPr/>
      <dgm:t>
        <a:bodyPr/>
        <a:lstStyle/>
        <a:p>
          <a:pPr algn="l"/>
          <a:endParaRPr lang="en-US"/>
        </a:p>
      </dgm:t>
    </dgm:pt>
    <dgm:pt modelId="{98CFAD17-41DE-4A6D-83C6-DE6A06762AF3}" type="sibTrans" cxnId="{83BEBC8F-531A-41DB-AD0B-278570AFD0DA}">
      <dgm:prSet/>
      <dgm:spPr/>
      <dgm:t>
        <a:bodyPr/>
        <a:lstStyle/>
        <a:p>
          <a:pPr algn="l"/>
          <a:endParaRPr lang="en-US"/>
        </a:p>
      </dgm:t>
    </dgm:pt>
    <dgm:pt modelId="{2A546E2B-07C7-4B86-85A7-633EA35168B0}" type="pres">
      <dgm:prSet presAssocID="{CE7D208E-0D29-4628-97E4-D8DD7B1BF48D}" presName="linearFlow" presStyleCnt="0">
        <dgm:presLayoutVars>
          <dgm:dir/>
          <dgm:resizeHandles val="exact"/>
        </dgm:presLayoutVars>
      </dgm:prSet>
      <dgm:spPr/>
    </dgm:pt>
    <dgm:pt modelId="{D0B6EF64-64FA-473A-8996-87569D231946}" type="pres">
      <dgm:prSet presAssocID="{63EA1EF4-5A51-4EA6-B57E-13634358BBFF}" presName="composite" presStyleCnt="0"/>
      <dgm:spPr/>
    </dgm:pt>
    <dgm:pt modelId="{AEACD387-1504-41F0-81CB-39BE92330F2E}" type="pres">
      <dgm:prSet presAssocID="{63EA1EF4-5A51-4EA6-B57E-13634358BBFF}" presName="imgShp" presStyleLbl="fgImgPlace1" presStyleIdx="0" presStyleCnt="4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FB59E255-1209-470D-943A-450B3A5115FA}" type="pres">
      <dgm:prSet presAssocID="{63EA1EF4-5A51-4EA6-B57E-13634358BBFF}" presName="txShp" presStyleLbl="node1" presStyleIdx="0" presStyleCnt="4">
        <dgm:presLayoutVars>
          <dgm:bulletEnabled val="1"/>
        </dgm:presLayoutVars>
      </dgm:prSet>
      <dgm:spPr/>
    </dgm:pt>
    <dgm:pt modelId="{02EE0B89-79F9-45D9-82AE-ECCD0D9F7AB5}" type="pres">
      <dgm:prSet presAssocID="{F41A7E49-6B45-4783-8805-E3549BE0C906}" presName="spacing" presStyleCnt="0"/>
      <dgm:spPr/>
    </dgm:pt>
    <dgm:pt modelId="{5567D628-ECAD-422D-B66F-A64D914E2710}" type="pres">
      <dgm:prSet presAssocID="{9DA570C3-A228-404A-A8D4-E3D19F73442B}" presName="composite" presStyleCnt="0"/>
      <dgm:spPr/>
    </dgm:pt>
    <dgm:pt modelId="{3AEC638D-25D3-4195-A43C-33E1E4EBD76C}" type="pres">
      <dgm:prSet presAssocID="{9DA570C3-A228-404A-A8D4-E3D19F73442B}" presName="imgShp" presStyleLbl="fgImgPlac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16E86EF-49F5-4C5A-93D7-6613303B585E}" type="pres">
      <dgm:prSet presAssocID="{9DA570C3-A228-404A-A8D4-E3D19F73442B}" presName="txShp" presStyleLbl="node1" presStyleIdx="1" presStyleCnt="4">
        <dgm:presLayoutVars>
          <dgm:bulletEnabled val="1"/>
        </dgm:presLayoutVars>
      </dgm:prSet>
      <dgm:spPr/>
    </dgm:pt>
    <dgm:pt modelId="{2EEC1348-BB28-46C6-B525-F6F2E49151BF}" type="pres">
      <dgm:prSet presAssocID="{488C86A4-5DF2-4DB0-950E-73966EBAEA64}" presName="spacing" presStyleCnt="0"/>
      <dgm:spPr/>
    </dgm:pt>
    <dgm:pt modelId="{BF620DBF-9B73-4E75-9CF9-2F0A2D09A2E7}" type="pres">
      <dgm:prSet presAssocID="{83C1C864-8D69-4E86-93F8-4E4C24AE8B3B}" presName="composite" presStyleCnt="0"/>
      <dgm:spPr/>
    </dgm:pt>
    <dgm:pt modelId="{6C930DD9-C978-4474-A65F-95CC9D280D1E}" type="pres">
      <dgm:prSet presAssocID="{83C1C864-8D69-4E86-93F8-4E4C24AE8B3B}" presName="imgShp" presStyleLbl="fgImgPlace1" presStyleIdx="2" presStyleCnt="4"/>
      <dgm:spPr>
        <a:blipFill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5421657-BD50-495E-B6D9-2E141C652D25}" type="pres">
      <dgm:prSet presAssocID="{83C1C864-8D69-4E86-93F8-4E4C24AE8B3B}" presName="txShp" presStyleLbl="node1" presStyleIdx="2" presStyleCnt="4">
        <dgm:presLayoutVars>
          <dgm:bulletEnabled val="1"/>
        </dgm:presLayoutVars>
      </dgm:prSet>
      <dgm:spPr/>
    </dgm:pt>
    <dgm:pt modelId="{014308DE-2D42-42DC-B30B-5DBBACC9AC17}" type="pres">
      <dgm:prSet presAssocID="{00643889-C7EF-471B-A0CE-674B26896341}" presName="spacing" presStyleCnt="0"/>
      <dgm:spPr/>
    </dgm:pt>
    <dgm:pt modelId="{2201925A-5B14-4965-B386-C95E97CE2002}" type="pres">
      <dgm:prSet presAssocID="{21FE3EFB-4C36-4C88-BCF9-F85F9274F423}" presName="composite" presStyleCnt="0"/>
      <dgm:spPr/>
    </dgm:pt>
    <dgm:pt modelId="{6CCEFEED-17DB-4B9F-AE96-C26E7CB6F6DA}" type="pres">
      <dgm:prSet presAssocID="{21FE3EFB-4C36-4C88-BCF9-F85F9274F423}" presName="imgShp" presStyleLbl="fgImgPlace1" presStyleIdx="3" presStyleCnt="4"/>
      <dgm:spPr>
        <a:blipFill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88267AC7-B183-4593-9AC1-FCAD928F052D}" type="pres">
      <dgm:prSet presAssocID="{21FE3EFB-4C36-4C88-BCF9-F85F9274F423}" presName="txShp" presStyleLbl="node1" presStyleIdx="3" presStyleCnt="4">
        <dgm:presLayoutVars>
          <dgm:bulletEnabled val="1"/>
        </dgm:presLayoutVars>
      </dgm:prSet>
      <dgm:spPr/>
    </dgm:pt>
  </dgm:ptLst>
  <dgm:cxnLst>
    <dgm:cxn modelId="{99331E3F-B395-4148-84EF-C3DC74B82D3D}" type="presOf" srcId="{21FE3EFB-4C36-4C88-BCF9-F85F9274F423}" destId="{88267AC7-B183-4593-9AC1-FCAD928F052D}" srcOrd="0" destOrd="0" presId="urn:microsoft.com/office/officeart/2005/8/layout/vList3"/>
    <dgm:cxn modelId="{74C7E562-E02F-4C1A-8321-2F13934A34D8}" type="presOf" srcId="{9DA570C3-A228-404A-A8D4-E3D19F73442B}" destId="{516E86EF-49F5-4C5A-93D7-6613303B585E}" srcOrd="0" destOrd="0" presId="urn:microsoft.com/office/officeart/2005/8/layout/vList3"/>
    <dgm:cxn modelId="{2C0FDB84-73DC-4C94-9C8F-1DC995AB6ED0}" type="presOf" srcId="{63EA1EF4-5A51-4EA6-B57E-13634358BBFF}" destId="{FB59E255-1209-470D-943A-450B3A5115FA}" srcOrd="0" destOrd="0" presId="urn:microsoft.com/office/officeart/2005/8/layout/vList3"/>
    <dgm:cxn modelId="{83BEBC8F-531A-41DB-AD0B-278570AFD0DA}" srcId="{CE7D208E-0D29-4628-97E4-D8DD7B1BF48D}" destId="{21FE3EFB-4C36-4C88-BCF9-F85F9274F423}" srcOrd="3" destOrd="0" parTransId="{E1DBABAC-E0DD-4004-BE67-D5FD52F5974F}" sibTransId="{98CFAD17-41DE-4A6D-83C6-DE6A06762AF3}"/>
    <dgm:cxn modelId="{CDD5B9A5-F804-43F3-AEE5-7CEC9BC1261E}" srcId="{CE7D208E-0D29-4628-97E4-D8DD7B1BF48D}" destId="{9DA570C3-A228-404A-A8D4-E3D19F73442B}" srcOrd="1" destOrd="0" parTransId="{7486F2FD-8E40-4A64-A317-B6B42785A288}" sibTransId="{488C86A4-5DF2-4DB0-950E-73966EBAEA64}"/>
    <dgm:cxn modelId="{FFBDC8CC-B1A1-44DA-B65C-6985EC81FCA7}" srcId="{CE7D208E-0D29-4628-97E4-D8DD7B1BF48D}" destId="{63EA1EF4-5A51-4EA6-B57E-13634358BBFF}" srcOrd="0" destOrd="0" parTransId="{DCA6638F-9BC8-4140-990F-95BF5A0302A2}" sibTransId="{F41A7E49-6B45-4783-8805-E3549BE0C906}"/>
    <dgm:cxn modelId="{F4C878DD-9533-4CE5-9D35-E75D95DAC571}" type="presOf" srcId="{83C1C864-8D69-4E86-93F8-4E4C24AE8B3B}" destId="{35421657-BD50-495E-B6D9-2E141C652D25}" srcOrd="0" destOrd="0" presId="urn:microsoft.com/office/officeart/2005/8/layout/vList3"/>
    <dgm:cxn modelId="{A0BAFDEE-F93E-4F56-91F0-A481D40B135A}" type="presOf" srcId="{CE7D208E-0D29-4628-97E4-D8DD7B1BF48D}" destId="{2A546E2B-07C7-4B86-85A7-633EA35168B0}" srcOrd="0" destOrd="0" presId="urn:microsoft.com/office/officeart/2005/8/layout/vList3"/>
    <dgm:cxn modelId="{00ABEEFB-4027-4AD7-BB40-03C9794B3821}" srcId="{CE7D208E-0D29-4628-97E4-D8DD7B1BF48D}" destId="{83C1C864-8D69-4E86-93F8-4E4C24AE8B3B}" srcOrd="2" destOrd="0" parTransId="{EE6D348F-1173-4A67-AACE-2A560452736B}" sibTransId="{00643889-C7EF-471B-A0CE-674B26896341}"/>
    <dgm:cxn modelId="{86F7CD3D-3926-4B77-BB0F-E96E20964C12}" type="presParOf" srcId="{2A546E2B-07C7-4B86-85A7-633EA35168B0}" destId="{D0B6EF64-64FA-473A-8996-87569D231946}" srcOrd="0" destOrd="0" presId="urn:microsoft.com/office/officeart/2005/8/layout/vList3"/>
    <dgm:cxn modelId="{6CF1DE99-74EF-4CB1-A72E-40079FFA105D}" type="presParOf" srcId="{D0B6EF64-64FA-473A-8996-87569D231946}" destId="{AEACD387-1504-41F0-81CB-39BE92330F2E}" srcOrd="0" destOrd="0" presId="urn:microsoft.com/office/officeart/2005/8/layout/vList3"/>
    <dgm:cxn modelId="{199BBFCA-5924-4FE9-9033-4F6A4A71ABDE}" type="presParOf" srcId="{D0B6EF64-64FA-473A-8996-87569D231946}" destId="{FB59E255-1209-470D-943A-450B3A5115FA}" srcOrd="1" destOrd="0" presId="urn:microsoft.com/office/officeart/2005/8/layout/vList3"/>
    <dgm:cxn modelId="{B8381C4B-8BEB-4CE4-B87A-A147689F4D3A}" type="presParOf" srcId="{2A546E2B-07C7-4B86-85A7-633EA35168B0}" destId="{02EE0B89-79F9-45D9-82AE-ECCD0D9F7AB5}" srcOrd="1" destOrd="0" presId="urn:microsoft.com/office/officeart/2005/8/layout/vList3"/>
    <dgm:cxn modelId="{11EEA974-9310-436C-BB7B-56B1B574C2B8}" type="presParOf" srcId="{2A546E2B-07C7-4B86-85A7-633EA35168B0}" destId="{5567D628-ECAD-422D-B66F-A64D914E2710}" srcOrd="2" destOrd="0" presId="urn:microsoft.com/office/officeart/2005/8/layout/vList3"/>
    <dgm:cxn modelId="{F9D28029-E44A-4E23-9819-45F4EFFA3B67}" type="presParOf" srcId="{5567D628-ECAD-422D-B66F-A64D914E2710}" destId="{3AEC638D-25D3-4195-A43C-33E1E4EBD76C}" srcOrd="0" destOrd="0" presId="urn:microsoft.com/office/officeart/2005/8/layout/vList3"/>
    <dgm:cxn modelId="{5AA88341-34C2-4518-80F0-5A6449FDB25A}" type="presParOf" srcId="{5567D628-ECAD-422D-B66F-A64D914E2710}" destId="{516E86EF-49F5-4C5A-93D7-6613303B585E}" srcOrd="1" destOrd="0" presId="urn:microsoft.com/office/officeart/2005/8/layout/vList3"/>
    <dgm:cxn modelId="{BCA9F23B-5C3C-484F-9DAD-DAC284AAB63E}" type="presParOf" srcId="{2A546E2B-07C7-4B86-85A7-633EA35168B0}" destId="{2EEC1348-BB28-46C6-B525-F6F2E49151BF}" srcOrd="3" destOrd="0" presId="urn:microsoft.com/office/officeart/2005/8/layout/vList3"/>
    <dgm:cxn modelId="{6C679C08-1F77-46DB-AB0B-1140F0F11337}" type="presParOf" srcId="{2A546E2B-07C7-4B86-85A7-633EA35168B0}" destId="{BF620DBF-9B73-4E75-9CF9-2F0A2D09A2E7}" srcOrd="4" destOrd="0" presId="urn:microsoft.com/office/officeart/2005/8/layout/vList3"/>
    <dgm:cxn modelId="{89A0F94F-7D2A-4221-8E03-09D799D70057}" type="presParOf" srcId="{BF620DBF-9B73-4E75-9CF9-2F0A2D09A2E7}" destId="{6C930DD9-C978-4474-A65F-95CC9D280D1E}" srcOrd="0" destOrd="0" presId="urn:microsoft.com/office/officeart/2005/8/layout/vList3"/>
    <dgm:cxn modelId="{9D30B689-FB0D-48F1-81A3-8CD744823F60}" type="presParOf" srcId="{BF620DBF-9B73-4E75-9CF9-2F0A2D09A2E7}" destId="{35421657-BD50-495E-B6D9-2E141C652D25}" srcOrd="1" destOrd="0" presId="urn:microsoft.com/office/officeart/2005/8/layout/vList3"/>
    <dgm:cxn modelId="{0BE4CD51-3DF9-4D62-B942-9F3245CF0F58}" type="presParOf" srcId="{2A546E2B-07C7-4B86-85A7-633EA35168B0}" destId="{014308DE-2D42-42DC-B30B-5DBBACC9AC17}" srcOrd="5" destOrd="0" presId="urn:microsoft.com/office/officeart/2005/8/layout/vList3"/>
    <dgm:cxn modelId="{392668AC-C426-4C1F-BC36-38EA275FCEB4}" type="presParOf" srcId="{2A546E2B-07C7-4B86-85A7-633EA35168B0}" destId="{2201925A-5B14-4965-B386-C95E97CE2002}" srcOrd="6" destOrd="0" presId="urn:microsoft.com/office/officeart/2005/8/layout/vList3"/>
    <dgm:cxn modelId="{B9D3532A-2DA5-4850-B6BD-41179319FE8F}" type="presParOf" srcId="{2201925A-5B14-4965-B386-C95E97CE2002}" destId="{6CCEFEED-17DB-4B9F-AE96-C26E7CB6F6DA}" srcOrd="0" destOrd="0" presId="urn:microsoft.com/office/officeart/2005/8/layout/vList3"/>
    <dgm:cxn modelId="{6AFE9FF4-D2F8-45C4-82C1-F596771D2833}" type="presParOf" srcId="{2201925A-5B14-4965-B386-C95E97CE2002}" destId="{88267AC7-B183-4593-9AC1-FCAD928F052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39943-F69B-40D4-AAC2-7E28F1AA42AA}">
      <dsp:nvSpPr>
        <dsp:cNvPr id="0" name=""/>
        <dsp:cNvSpPr/>
      </dsp:nvSpPr>
      <dsp:spPr>
        <a:xfrm rot="10800000">
          <a:off x="1369031" y="1761"/>
          <a:ext cx="4858756" cy="580837"/>
        </a:xfrm>
        <a:prstGeom prst="homePlate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133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>
              <a:solidFill>
                <a:srgbClr val="154194"/>
              </a:solidFill>
              <a:latin typeface="+mj-lt"/>
            </a:rPr>
            <a:t>Principal</a:t>
          </a:r>
          <a:r>
            <a:rPr lang="de-DE" sz="1800" kern="1200" dirty="0">
              <a:solidFill>
                <a:srgbClr val="154194"/>
              </a:solidFill>
              <a:latin typeface="+mj-lt"/>
            </a:rPr>
            <a:t> Developer, ORBIS AG</a:t>
          </a:r>
          <a:endParaRPr lang="en-US" sz="1800" kern="1200" dirty="0">
            <a:solidFill>
              <a:srgbClr val="154194"/>
            </a:solidFill>
            <a:latin typeface="+mj-lt"/>
          </a:endParaRPr>
        </a:p>
      </dsp:txBody>
      <dsp:txXfrm rot="10800000">
        <a:off x="1514240" y="1761"/>
        <a:ext cx="4713547" cy="580837"/>
      </dsp:txXfrm>
    </dsp:sp>
    <dsp:sp modelId="{C46C4D41-7431-4347-B98E-12B8282ABF8E}">
      <dsp:nvSpPr>
        <dsp:cNvPr id="0" name=""/>
        <dsp:cNvSpPr/>
      </dsp:nvSpPr>
      <dsp:spPr>
        <a:xfrm>
          <a:off x="1078612" y="1761"/>
          <a:ext cx="580837" cy="580837"/>
        </a:xfrm>
        <a:prstGeom prst="ellipse">
          <a:avLst/>
        </a:prstGeom>
        <a:solidFill>
          <a:schemeClr val="accent1">
            <a:lumMod val="75000"/>
          </a:schemeClr>
        </a:solidFill>
        <a:ln>
          <a:solidFill>
            <a:schemeClr val="bg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B59E255-1209-470D-943A-450B3A5115FA}">
      <dsp:nvSpPr>
        <dsp:cNvPr id="0" name=""/>
        <dsp:cNvSpPr/>
      </dsp:nvSpPr>
      <dsp:spPr>
        <a:xfrm rot="10800000">
          <a:off x="1369031" y="755982"/>
          <a:ext cx="4858756" cy="580837"/>
        </a:xfrm>
        <a:prstGeom prst="homePlate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133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srgbClr val="154194"/>
              </a:solidFill>
              <a:latin typeface="+mj-lt"/>
            </a:rPr>
            <a:t>#PCFLady (dianabirkelbach.wordpress.com)</a:t>
          </a:r>
        </a:p>
      </dsp:txBody>
      <dsp:txXfrm rot="10800000">
        <a:off x="1514240" y="755982"/>
        <a:ext cx="4713547" cy="580837"/>
      </dsp:txXfrm>
    </dsp:sp>
    <dsp:sp modelId="{AEACD387-1504-41F0-81CB-39BE92330F2E}">
      <dsp:nvSpPr>
        <dsp:cNvPr id="0" name=""/>
        <dsp:cNvSpPr/>
      </dsp:nvSpPr>
      <dsp:spPr>
        <a:xfrm>
          <a:off x="1078612" y="755982"/>
          <a:ext cx="580837" cy="580837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16E86EF-49F5-4C5A-93D7-6613303B585E}">
      <dsp:nvSpPr>
        <dsp:cNvPr id="0" name=""/>
        <dsp:cNvSpPr/>
      </dsp:nvSpPr>
      <dsp:spPr>
        <a:xfrm rot="10800000">
          <a:off x="1369031" y="1510204"/>
          <a:ext cx="4858756" cy="580837"/>
        </a:xfrm>
        <a:prstGeom prst="homePlate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133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srgbClr val="154194"/>
              </a:solidFill>
              <a:latin typeface="+mj-lt"/>
            </a:rPr>
            <a:t>@dianabirkelbach</a:t>
          </a:r>
        </a:p>
      </dsp:txBody>
      <dsp:txXfrm rot="10800000">
        <a:off x="1514240" y="1510204"/>
        <a:ext cx="4713547" cy="580837"/>
      </dsp:txXfrm>
    </dsp:sp>
    <dsp:sp modelId="{3AEC638D-25D3-4195-A43C-33E1E4EBD76C}">
      <dsp:nvSpPr>
        <dsp:cNvPr id="0" name=""/>
        <dsp:cNvSpPr/>
      </dsp:nvSpPr>
      <dsp:spPr>
        <a:xfrm>
          <a:off x="1078612" y="1510204"/>
          <a:ext cx="580837" cy="58083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5421657-BD50-495E-B6D9-2E141C652D25}">
      <dsp:nvSpPr>
        <dsp:cNvPr id="0" name=""/>
        <dsp:cNvSpPr/>
      </dsp:nvSpPr>
      <dsp:spPr>
        <a:xfrm rot="10800000">
          <a:off x="1369031" y="2264426"/>
          <a:ext cx="4858756" cy="580837"/>
        </a:xfrm>
        <a:prstGeom prst="homePlate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133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srgbClr val="154194"/>
              </a:solidFill>
              <a:latin typeface="+mj-lt"/>
            </a:rPr>
            <a:t>www.linkedin.com/in/diana-birkelbach</a:t>
          </a:r>
        </a:p>
      </dsp:txBody>
      <dsp:txXfrm rot="10800000">
        <a:off x="1514240" y="2264426"/>
        <a:ext cx="4713547" cy="580837"/>
      </dsp:txXfrm>
    </dsp:sp>
    <dsp:sp modelId="{6C930DD9-C978-4474-A65F-95CC9D280D1E}">
      <dsp:nvSpPr>
        <dsp:cNvPr id="0" name=""/>
        <dsp:cNvSpPr/>
      </dsp:nvSpPr>
      <dsp:spPr>
        <a:xfrm>
          <a:off x="1078612" y="2264426"/>
          <a:ext cx="580837" cy="580837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A0A4BD0-B3C6-48A9-BB32-84739AD80577}">
      <dsp:nvSpPr>
        <dsp:cNvPr id="0" name=""/>
        <dsp:cNvSpPr/>
      </dsp:nvSpPr>
      <dsp:spPr>
        <a:xfrm rot="10800000">
          <a:off x="1369031" y="3018648"/>
          <a:ext cx="4858756" cy="580837"/>
        </a:xfrm>
        <a:prstGeom prst="homePlate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6133" tIns="68580" rIns="128016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154194"/>
              </a:solidFill>
              <a:latin typeface="+mj-lt"/>
            </a:rPr>
            <a:t>https://github.com/brasov2de</a:t>
          </a:r>
          <a:endParaRPr lang="de-DE" sz="1800" kern="1200" dirty="0">
            <a:solidFill>
              <a:srgbClr val="154194"/>
            </a:solidFill>
            <a:latin typeface="+mj-lt"/>
          </a:endParaRPr>
        </a:p>
      </dsp:txBody>
      <dsp:txXfrm rot="10800000">
        <a:off x="1514240" y="3018648"/>
        <a:ext cx="4713547" cy="580837"/>
      </dsp:txXfrm>
    </dsp:sp>
    <dsp:sp modelId="{48298A63-E573-4025-B173-351B4F200D99}">
      <dsp:nvSpPr>
        <dsp:cNvPr id="0" name=""/>
        <dsp:cNvSpPr/>
      </dsp:nvSpPr>
      <dsp:spPr>
        <a:xfrm>
          <a:off x="1078612" y="3018648"/>
          <a:ext cx="580837" cy="580837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AD03AB-FFE9-44D1-B525-6ABF14B7C3C3}">
      <dsp:nvSpPr>
        <dsp:cNvPr id="0" name=""/>
        <dsp:cNvSpPr/>
      </dsp:nvSpPr>
      <dsp:spPr>
        <a:xfrm>
          <a:off x="1111089" y="1058688"/>
          <a:ext cx="1492772" cy="14927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D9D53F-6154-4BF2-BA83-9CE2758AC8A9}">
      <dsp:nvSpPr>
        <dsp:cNvPr id="0" name=""/>
        <dsp:cNvSpPr/>
      </dsp:nvSpPr>
      <dsp:spPr>
        <a:xfrm>
          <a:off x="198839" y="2942025"/>
          <a:ext cx="33172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Only Call Hooks at </a:t>
          </a:r>
          <a:r>
            <a:rPr lang="de-DE" sz="2000" kern="1200" dirty="0" err="1"/>
            <a:t>the</a:t>
          </a:r>
          <a:r>
            <a:rPr lang="de-DE" sz="2000" kern="1200" dirty="0"/>
            <a:t> Top Level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198839" y="2942025"/>
        <a:ext cx="3317271" cy="720000"/>
      </dsp:txXfrm>
    </dsp:sp>
    <dsp:sp modelId="{1AAE5B28-B274-44CB-BABC-308566FF0D2E}">
      <dsp:nvSpPr>
        <dsp:cNvPr id="0" name=""/>
        <dsp:cNvSpPr/>
      </dsp:nvSpPr>
      <dsp:spPr>
        <a:xfrm>
          <a:off x="5008883" y="1058688"/>
          <a:ext cx="1492772" cy="14927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DDA0E-5F48-457F-8679-C68B6924DBF6}">
      <dsp:nvSpPr>
        <dsp:cNvPr id="0" name=""/>
        <dsp:cNvSpPr/>
      </dsp:nvSpPr>
      <dsp:spPr>
        <a:xfrm>
          <a:off x="4096634" y="2942025"/>
          <a:ext cx="33172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Only </a:t>
          </a:r>
          <a:r>
            <a:rPr lang="de-DE" sz="2000" kern="1200" dirty="0" err="1"/>
            <a:t>call</a:t>
          </a:r>
          <a:r>
            <a:rPr lang="de-DE" sz="2000" kern="1200" dirty="0"/>
            <a:t> Hooks </a:t>
          </a:r>
          <a:r>
            <a:rPr lang="de-DE" sz="2000" kern="1200" dirty="0" err="1"/>
            <a:t>from</a:t>
          </a:r>
          <a:r>
            <a:rPr lang="de-DE" sz="2000" kern="1200" dirty="0"/>
            <a:t> React </a:t>
          </a:r>
          <a:r>
            <a:rPr lang="de-DE" sz="2000" kern="1200" dirty="0" err="1"/>
            <a:t>Functions</a:t>
          </a:r>
          <a:r>
            <a:rPr lang="de-DE" sz="2000" kern="1200" dirty="0"/>
            <a:t>.</a:t>
          </a:r>
          <a:endParaRPr lang="en-US" sz="2000" kern="1200" dirty="0"/>
        </a:p>
      </dsp:txBody>
      <dsp:txXfrm>
        <a:off x="4096634" y="2942025"/>
        <a:ext cx="3317271" cy="720000"/>
      </dsp:txXfrm>
    </dsp:sp>
    <dsp:sp modelId="{CB02EB46-FD48-4F8F-B67C-1FD7005494AD}">
      <dsp:nvSpPr>
        <dsp:cNvPr id="0" name=""/>
        <dsp:cNvSpPr/>
      </dsp:nvSpPr>
      <dsp:spPr>
        <a:xfrm>
          <a:off x="8906678" y="1058688"/>
          <a:ext cx="1492772" cy="149277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8B5730-EE47-440B-B819-67AC0C5BC57C}">
      <dsp:nvSpPr>
        <dsp:cNvPr id="0" name=""/>
        <dsp:cNvSpPr/>
      </dsp:nvSpPr>
      <dsp:spPr>
        <a:xfrm>
          <a:off x="7994428" y="2942025"/>
          <a:ext cx="33172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Hooks don’t work inside classes.</a:t>
          </a:r>
          <a:endParaRPr lang="en-US" sz="2000" kern="1200"/>
        </a:p>
      </dsp:txBody>
      <dsp:txXfrm>
        <a:off x="7994428" y="2942025"/>
        <a:ext cx="3317271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7091EF-E486-4E75-8CB7-9CA7BEFBEE5B}">
      <dsp:nvSpPr>
        <dsp:cNvPr id="0" name=""/>
        <dsp:cNvSpPr/>
      </dsp:nvSpPr>
      <dsp:spPr>
        <a:xfrm>
          <a:off x="971538" y="1299616"/>
          <a:ext cx="1083108" cy="10831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8AB1E1-9F7D-4263-B1CB-015862979D01}">
      <dsp:nvSpPr>
        <dsp:cNvPr id="0" name=""/>
        <dsp:cNvSpPr/>
      </dsp:nvSpPr>
      <dsp:spPr>
        <a:xfrm>
          <a:off x="309638" y="2701097"/>
          <a:ext cx="24069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-&gt;easier to read and refactor</a:t>
          </a:r>
        </a:p>
      </dsp:txBody>
      <dsp:txXfrm>
        <a:off x="309638" y="2701097"/>
        <a:ext cx="2406908" cy="720000"/>
      </dsp:txXfrm>
    </dsp:sp>
    <dsp:sp modelId="{4DCCEFF3-E200-473D-88CD-734427257AA5}">
      <dsp:nvSpPr>
        <dsp:cNvPr id="0" name=""/>
        <dsp:cNvSpPr/>
      </dsp:nvSpPr>
      <dsp:spPr>
        <a:xfrm>
          <a:off x="3799656" y="1299616"/>
          <a:ext cx="1083108" cy="10831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30BFA-5965-4BA6-985C-E7E10AF8E7E3}">
      <dsp:nvSpPr>
        <dsp:cNvPr id="0" name=""/>
        <dsp:cNvSpPr/>
      </dsp:nvSpPr>
      <dsp:spPr>
        <a:xfrm>
          <a:off x="3137756" y="2701097"/>
          <a:ext cx="24069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-&gt; split of state in smaller ones</a:t>
          </a:r>
        </a:p>
      </dsp:txBody>
      <dsp:txXfrm>
        <a:off x="3137756" y="2701097"/>
        <a:ext cx="2406908" cy="720000"/>
      </dsp:txXfrm>
    </dsp:sp>
    <dsp:sp modelId="{5173518C-A3C2-4439-ADA9-F5FB223F8324}">
      <dsp:nvSpPr>
        <dsp:cNvPr id="0" name=""/>
        <dsp:cNvSpPr/>
      </dsp:nvSpPr>
      <dsp:spPr>
        <a:xfrm>
          <a:off x="6627774" y="1299616"/>
          <a:ext cx="1083108" cy="10831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B0DFA-6062-4D43-BE52-F3BB3CC3E727}">
      <dsp:nvSpPr>
        <dsp:cNvPr id="0" name=""/>
        <dsp:cNvSpPr/>
      </dsp:nvSpPr>
      <dsp:spPr>
        <a:xfrm>
          <a:off x="5965874" y="2701097"/>
          <a:ext cx="24069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-&gt; reuse stateful logic</a:t>
          </a:r>
        </a:p>
      </dsp:txBody>
      <dsp:txXfrm>
        <a:off x="5965874" y="2701097"/>
        <a:ext cx="2406908" cy="720000"/>
      </dsp:txXfrm>
    </dsp:sp>
    <dsp:sp modelId="{6CF17959-7C56-4E63-9D34-0B3065DB9024}">
      <dsp:nvSpPr>
        <dsp:cNvPr id="0" name=""/>
        <dsp:cNvSpPr/>
      </dsp:nvSpPr>
      <dsp:spPr>
        <a:xfrm>
          <a:off x="9455892" y="1299616"/>
          <a:ext cx="1083108" cy="10831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5BE2F-DB31-463C-9635-A1E478C810BA}">
      <dsp:nvSpPr>
        <dsp:cNvPr id="0" name=""/>
        <dsp:cNvSpPr/>
      </dsp:nvSpPr>
      <dsp:spPr>
        <a:xfrm>
          <a:off x="8793992" y="2701097"/>
          <a:ext cx="240690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-&gt; libraries of custom Hooks</a:t>
          </a:r>
        </a:p>
      </dsp:txBody>
      <dsp:txXfrm>
        <a:off x="8793992" y="2701097"/>
        <a:ext cx="2406908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9E255-1209-470D-943A-450B3A5115FA}">
      <dsp:nvSpPr>
        <dsp:cNvPr id="0" name=""/>
        <dsp:cNvSpPr/>
      </dsp:nvSpPr>
      <dsp:spPr>
        <a:xfrm rot="10800000">
          <a:off x="972761" y="275"/>
          <a:ext cx="3547647" cy="316722"/>
        </a:xfrm>
        <a:prstGeom prst="homePlat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666" tIns="60960" rIns="113792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  <a:latin typeface="+mj-lt"/>
            </a:rPr>
            <a:t>#PCFLady (dianabirkelbach.wordpress.com)</a:t>
          </a:r>
        </a:p>
      </dsp:txBody>
      <dsp:txXfrm rot="10800000">
        <a:off x="1051941" y="275"/>
        <a:ext cx="3468467" cy="316722"/>
      </dsp:txXfrm>
    </dsp:sp>
    <dsp:sp modelId="{AEACD387-1504-41F0-81CB-39BE92330F2E}">
      <dsp:nvSpPr>
        <dsp:cNvPr id="0" name=""/>
        <dsp:cNvSpPr/>
      </dsp:nvSpPr>
      <dsp:spPr>
        <a:xfrm>
          <a:off x="814399" y="275"/>
          <a:ext cx="316722" cy="316722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E86EF-49F5-4C5A-93D7-6613303B585E}">
      <dsp:nvSpPr>
        <dsp:cNvPr id="0" name=""/>
        <dsp:cNvSpPr/>
      </dsp:nvSpPr>
      <dsp:spPr>
        <a:xfrm rot="10800000">
          <a:off x="972761" y="396179"/>
          <a:ext cx="3547647" cy="316722"/>
        </a:xfrm>
        <a:prstGeom prst="homePlat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666" tIns="60960" rIns="113792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  <a:latin typeface="+mj-lt"/>
            </a:rPr>
            <a:t>@dianabirkelbach</a:t>
          </a:r>
        </a:p>
      </dsp:txBody>
      <dsp:txXfrm rot="10800000">
        <a:off x="1051941" y="396179"/>
        <a:ext cx="3468467" cy="316722"/>
      </dsp:txXfrm>
    </dsp:sp>
    <dsp:sp modelId="{3AEC638D-25D3-4195-A43C-33E1E4EBD76C}">
      <dsp:nvSpPr>
        <dsp:cNvPr id="0" name=""/>
        <dsp:cNvSpPr/>
      </dsp:nvSpPr>
      <dsp:spPr>
        <a:xfrm>
          <a:off x="814399" y="396179"/>
          <a:ext cx="316722" cy="316722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421657-BD50-495E-B6D9-2E141C652D25}">
      <dsp:nvSpPr>
        <dsp:cNvPr id="0" name=""/>
        <dsp:cNvSpPr/>
      </dsp:nvSpPr>
      <dsp:spPr>
        <a:xfrm rot="10800000">
          <a:off x="972761" y="792082"/>
          <a:ext cx="3547647" cy="316722"/>
        </a:xfrm>
        <a:prstGeom prst="homePlat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666" tIns="60960" rIns="113792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  <a:latin typeface="+mj-lt"/>
              <a:hlinkClick xmlns:r="http://schemas.openxmlformats.org/officeDocument/2006/relationships" r:id="rId3"/>
            </a:rPr>
            <a:t>www.linkedin.com/in/diana-birkelbach</a:t>
          </a:r>
          <a:endParaRPr lang="de-DE" sz="1600" kern="1200" dirty="0">
            <a:solidFill>
              <a:schemeClr val="tx1"/>
            </a:solidFill>
            <a:latin typeface="+mj-lt"/>
          </a:endParaRPr>
        </a:p>
      </dsp:txBody>
      <dsp:txXfrm rot="10800000">
        <a:off x="1051941" y="792082"/>
        <a:ext cx="3468467" cy="316722"/>
      </dsp:txXfrm>
    </dsp:sp>
    <dsp:sp modelId="{6C930DD9-C978-4474-A65F-95CC9D280D1E}">
      <dsp:nvSpPr>
        <dsp:cNvPr id="0" name=""/>
        <dsp:cNvSpPr/>
      </dsp:nvSpPr>
      <dsp:spPr>
        <a:xfrm>
          <a:off x="814399" y="792082"/>
          <a:ext cx="316722" cy="316722"/>
        </a:xfrm>
        <a:prstGeom prst="ellipse">
          <a:avLst/>
        </a:prstGeom>
        <a:blipFill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67AC7-B183-4593-9AC1-FCAD928F052D}">
      <dsp:nvSpPr>
        <dsp:cNvPr id="0" name=""/>
        <dsp:cNvSpPr/>
      </dsp:nvSpPr>
      <dsp:spPr>
        <a:xfrm rot="10800000">
          <a:off x="972761" y="1187986"/>
          <a:ext cx="3547647" cy="316722"/>
        </a:xfrm>
        <a:prstGeom prst="homePlat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666" tIns="60960" rIns="113792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tx1"/>
              </a:solidFill>
              <a:latin typeface="+mj-lt"/>
            </a:rPr>
            <a:t>@brasov2de</a:t>
          </a:r>
        </a:p>
      </dsp:txBody>
      <dsp:txXfrm rot="10800000">
        <a:off x="1051941" y="1187986"/>
        <a:ext cx="3468467" cy="316722"/>
      </dsp:txXfrm>
    </dsp:sp>
    <dsp:sp modelId="{6CCEFEED-17DB-4B9F-AE96-C26E7CB6F6DA}">
      <dsp:nvSpPr>
        <dsp:cNvPr id="0" name=""/>
        <dsp:cNvSpPr/>
      </dsp:nvSpPr>
      <dsp:spPr>
        <a:xfrm>
          <a:off x="814399" y="1187986"/>
          <a:ext cx="316722" cy="316722"/>
        </a:xfrm>
        <a:prstGeom prst="ellipse">
          <a:avLst/>
        </a:prstGeom>
        <a:blipFill rotWithShape="1"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AAC2E-B874-4698-BE5E-F6020832F1D3}" type="datetimeFigureOut">
              <a:rPr lang="de-DE" smtClean="0"/>
              <a:t>03.06.2021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08954-A33D-42F5-A3CC-580006A945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929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08954-A33D-42F5-A3CC-580006A9458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4563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useRef</a:t>
            </a:r>
            <a:r>
              <a:rPr lang="de-DE" dirty="0"/>
              <a:t>: </a:t>
            </a:r>
            <a:r>
              <a:rPr lang="de-DE" dirty="0" err="1"/>
              <a:t>returns</a:t>
            </a:r>
            <a:r>
              <a:rPr lang="de-DE" dirty="0"/>
              <a:t> a mutable </a:t>
            </a:r>
            <a:r>
              <a:rPr lang="de-DE" dirty="0" err="1"/>
              <a:t>ref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  <a:p>
            <a:r>
              <a:rPr lang="de-DE" dirty="0"/>
              <a:t>Like an </a:t>
            </a:r>
            <a:r>
              <a:rPr lang="de-DE" dirty="0" err="1"/>
              <a:t>instance</a:t>
            </a:r>
            <a:r>
              <a:rPr lang="de-DE" dirty="0"/>
              <a:t> variable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08954-A33D-42F5-A3CC-580006A9458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6403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eriod"/>
            </a:pPr>
            <a:r>
              <a:rPr lang="de-DE" dirty="0"/>
              <a:t>Call top </a:t>
            </a:r>
            <a:r>
              <a:rPr lang="de-DE" dirty="0" err="1"/>
              <a:t>level</a:t>
            </a:r>
            <a:r>
              <a:rPr lang="de-DE" dirty="0"/>
              <a:t>:</a:t>
            </a:r>
          </a:p>
          <a:p>
            <a:pPr marL="685800" lvl="1" indent="-228600">
              <a:buAutoNum type="arabicPeriod"/>
            </a:pPr>
            <a:r>
              <a:rPr lang="de-DE" dirty="0"/>
              <a:t>Same </a:t>
            </a:r>
            <a:r>
              <a:rPr lang="de-DE" dirty="0" err="1"/>
              <a:t>order</a:t>
            </a:r>
            <a:endParaRPr lang="de-DE" dirty="0"/>
          </a:p>
          <a:p>
            <a:pPr marL="685800" lvl="1" indent="-228600">
              <a:buAutoNum type="arabicPeriod"/>
            </a:pPr>
            <a:r>
              <a:rPr lang="en-US" dirty="0"/>
              <a:t>Not defined in if or loops</a:t>
            </a:r>
          </a:p>
          <a:p>
            <a:endParaRPr lang="de-DE" dirty="0"/>
          </a:p>
          <a:p>
            <a:r>
              <a:rPr lang="de-DE" dirty="0"/>
              <a:t>More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effect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08954-A33D-42F5-A3CC-580006A9458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0290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Better code composition: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Hooks allow lifecycle methods to be written in a linear, render flowing order rather than splitting them among relevant Class Components.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Reuse states and components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Hooks make it easier to share stateful logic between different components. You use the same Hook to call states throughout a program rather than just within the same Class.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Hooks </a:t>
            </a:r>
            <a:r>
              <a:rPr lang="de-DE" dirty="0" err="1"/>
              <a:t>makes</a:t>
            </a:r>
            <a:r>
              <a:rPr lang="de-DE" dirty="0"/>
              <a:t> easy to </a:t>
            </a:r>
            <a:r>
              <a:rPr lang="de-DE" dirty="0" err="1"/>
              <a:t>reuse</a:t>
            </a:r>
            <a:r>
              <a:rPr lang="de-DE" dirty="0"/>
              <a:t> </a:t>
            </a:r>
            <a:r>
              <a:rPr lang="de-DE" dirty="0" err="1"/>
              <a:t>stateful</a:t>
            </a:r>
            <a:r>
              <a:rPr lang="de-DE" dirty="0"/>
              <a:t> </a:t>
            </a:r>
            <a:r>
              <a:rPr lang="de-DE" dirty="0" err="1"/>
              <a:t>logic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r>
              <a:rPr lang="de-DE" b="1" dirty="0">
                <a:solidFill>
                  <a:schemeClr val="accent4">
                    <a:lumMod val="75000"/>
                  </a:schemeClr>
                </a:solidFill>
              </a:rPr>
              <a:t>Performance </a:t>
            </a:r>
            <a:r>
              <a:rPr lang="de-DE" b="1" dirty="0" err="1">
                <a:solidFill>
                  <a:schemeClr val="accent4">
                    <a:lumMod val="75000"/>
                  </a:schemeClr>
                </a:solidFill>
              </a:rPr>
              <a:t>considerations</a:t>
            </a:r>
            <a:r>
              <a:rPr lang="de-DE" dirty="0">
                <a:solidFill>
                  <a:srgbClr val="FC4C02"/>
                </a:solidFill>
              </a:rPr>
              <a:t>:</a:t>
            </a:r>
          </a:p>
          <a:p>
            <a:pPr marL="171450" indent="-171450">
              <a:buFontTx/>
              <a:buChar char="-"/>
            </a:pPr>
            <a:r>
              <a:rPr lang="de-DE" dirty="0" err="1">
                <a:solidFill>
                  <a:srgbClr val="FC4C02"/>
                </a:solidFill>
              </a:rPr>
              <a:t>No</a:t>
            </a:r>
            <a:r>
              <a:rPr lang="de-DE" dirty="0">
                <a:solidFill>
                  <a:srgbClr val="FC4C02"/>
                </a:solidFill>
              </a:rPr>
              <a:t> </a:t>
            </a:r>
            <a:r>
              <a:rPr lang="de-DE" dirty="0" err="1">
                <a:solidFill>
                  <a:srgbClr val="FC4C02"/>
                </a:solidFill>
              </a:rPr>
              <a:t>significant</a:t>
            </a:r>
            <a:r>
              <a:rPr lang="de-DE" dirty="0">
                <a:solidFill>
                  <a:srgbClr val="FC4C02"/>
                </a:solidFill>
              </a:rPr>
              <a:t> </a:t>
            </a:r>
            <a:r>
              <a:rPr lang="de-DE" dirty="0" err="1">
                <a:solidFill>
                  <a:srgbClr val="FC4C02"/>
                </a:solidFill>
              </a:rPr>
              <a:t>difference</a:t>
            </a:r>
            <a:endParaRPr lang="de-DE" dirty="0">
              <a:solidFill>
                <a:srgbClr val="FC4C02"/>
              </a:solidFill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olidFill>
                  <a:srgbClr val="FC4C02"/>
                </a:solidFill>
              </a:rPr>
              <a:t>Hooks </a:t>
            </a:r>
            <a:r>
              <a:rPr lang="de-DE" dirty="0" err="1">
                <a:solidFill>
                  <a:srgbClr val="FC4C02"/>
                </a:solidFill>
              </a:rPr>
              <a:t>avoid</a:t>
            </a:r>
            <a:r>
              <a:rPr lang="de-DE" dirty="0">
                <a:solidFill>
                  <a:srgbClr val="FC4C02"/>
                </a:solidFill>
              </a:rPr>
              <a:t> </a:t>
            </a:r>
            <a:r>
              <a:rPr lang="de-DE" dirty="0" err="1">
                <a:solidFill>
                  <a:srgbClr val="FC4C02"/>
                </a:solidFill>
              </a:rPr>
              <a:t>class</a:t>
            </a:r>
            <a:r>
              <a:rPr lang="de-DE" dirty="0">
                <a:solidFill>
                  <a:srgbClr val="FC4C02"/>
                </a:solidFill>
              </a:rPr>
              <a:t> </a:t>
            </a:r>
            <a:r>
              <a:rPr lang="de-DE" dirty="0" err="1">
                <a:solidFill>
                  <a:srgbClr val="FC4C02"/>
                </a:solidFill>
              </a:rPr>
              <a:t>overhead</a:t>
            </a:r>
            <a:r>
              <a:rPr lang="de-DE" dirty="0">
                <a:solidFill>
                  <a:srgbClr val="FC4C02"/>
                </a:solidFill>
              </a:rPr>
              <a:t> (</a:t>
            </a:r>
            <a:r>
              <a:rPr lang="de-DE" dirty="0" err="1">
                <a:solidFill>
                  <a:srgbClr val="FC4C02"/>
                </a:solidFill>
              </a:rPr>
              <a:t>class</a:t>
            </a:r>
            <a:r>
              <a:rPr lang="de-DE" dirty="0">
                <a:solidFill>
                  <a:srgbClr val="FC4C02"/>
                </a:solidFill>
              </a:rPr>
              <a:t> </a:t>
            </a:r>
            <a:r>
              <a:rPr lang="de-DE" dirty="0" err="1">
                <a:solidFill>
                  <a:srgbClr val="FC4C02"/>
                </a:solidFill>
              </a:rPr>
              <a:t>instances</a:t>
            </a:r>
            <a:r>
              <a:rPr lang="de-DE" dirty="0">
                <a:solidFill>
                  <a:srgbClr val="FC4C02"/>
                </a:solidFill>
              </a:rPr>
              <a:t>, </a:t>
            </a:r>
            <a:r>
              <a:rPr lang="de-DE" dirty="0" err="1">
                <a:solidFill>
                  <a:srgbClr val="FC4C02"/>
                </a:solidFill>
              </a:rPr>
              <a:t>binding</a:t>
            </a:r>
            <a:r>
              <a:rPr lang="de-DE" dirty="0">
                <a:solidFill>
                  <a:srgbClr val="FC4C02"/>
                </a:solidFill>
              </a:rPr>
              <a:t> </a:t>
            </a:r>
            <a:r>
              <a:rPr lang="de-DE" dirty="0" err="1">
                <a:solidFill>
                  <a:srgbClr val="FC4C02"/>
                </a:solidFill>
              </a:rPr>
              <a:t>event</a:t>
            </a:r>
            <a:r>
              <a:rPr lang="de-DE" dirty="0">
                <a:solidFill>
                  <a:srgbClr val="FC4C02"/>
                </a:solidFill>
              </a:rPr>
              <a:t> </a:t>
            </a:r>
            <a:r>
              <a:rPr lang="de-DE" dirty="0" err="1">
                <a:solidFill>
                  <a:srgbClr val="FC4C02"/>
                </a:solidFill>
              </a:rPr>
              <a:t>handlers</a:t>
            </a:r>
            <a:r>
              <a:rPr lang="de-DE" dirty="0">
                <a:solidFill>
                  <a:srgbClr val="FC4C02"/>
                </a:solidFill>
              </a:rPr>
              <a:t> in </a:t>
            </a:r>
            <a:r>
              <a:rPr lang="de-DE" dirty="0" err="1">
                <a:solidFill>
                  <a:srgbClr val="FC4C02"/>
                </a:solidFill>
              </a:rPr>
              <a:t>the</a:t>
            </a:r>
            <a:r>
              <a:rPr lang="de-DE" dirty="0">
                <a:solidFill>
                  <a:srgbClr val="FC4C02"/>
                </a:solidFill>
              </a:rPr>
              <a:t> </a:t>
            </a:r>
            <a:r>
              <a:rPr lang="de-DE" dirty="0" err="1">
                <a:solidFill>
                  <a:srgbClr val="FC4C02"/>
                </a:solidFill>
              </a:rPr>
              <a:t>constructor</a:t>
            </a:r>
            <a:r>
              <a:rPr lang="de-DE" dirty="0">
                <a:solidFill>
                  <a:srgbClr val="FC4C02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de-DE" dirty="0" err="1">
                <a:solidFill>
                  <a:srgbClr val="FC4C02"/>
                </a:solidFill>
              </a:rPr>
              <a:t>Doesn‘t</a:t>
            </a:r>
            <a:r>
              <a:rPr lang="de-DE" dirty="0">
                <a:solidFill>
                  <a:srgbClr val="FC4C02"/>
                </a:solidFill>
              </a:rPr>
              <a:t> </a:t>
            </a:r>
            <a:r>
              <a:rPr lang="de-DE" dirty="0" err="1">
                <a:solidFill>
                  <a:srgbClr val="FC4C02"/>
                </a:solidFill>
              </a:rPr>
              <a:t>need</a:t>
            </a:r>
            <a:r>
              <a:rPr lang="de-DE" dirty="0">
                <a:solidFill>
                  <a:srgbClr val="FC4C02"/>
                </a:solidFill>
              </a:rPr>
              <a:t> </a:t>
            </a:r>
            <a:r>
              <a:rPr lang="de-DE" dirty="0" err="1">
                <a:solidFill>
                  <a:srgbClr val="FC4C02"/>
                </a:solidFill>
              </a:rPr>
              <a:t>the</a:t>
            </a:r>
            <a:r>
              <a:rPr lang="de-DE" dirty="0">
                <a:solidFill>
                  <a:srgbClr val="FC4C02"/>
                </a:solidFill>
              </a:rPr>
              <a:t> </a:t>
            </a:r>
            <a:r>
              <a:rPr lang="de-DE" dirty="0" err="1">
                <a:solidFill>
                  <a:srgbClr val="FC4C02"/>
                </a:solidFill>
              </a:rPr>
              <a:t>deep</a:t>
            </a:r>
            <a:r>
              <a:rPr lang="de-DE" dirty="0">
                <a:solidFill>
                  <a:srgbClr val="FC4C02"/>
                </a:solidFill>
              </a:rPr>
              <a:t> </a:t>
            </a:r>
            <a:r>
              <a:rPr lang="de-DE" dirty="0" err="1">
                <a:solidFill>
                  <a:srgbClr val="FC4C02"/>
                </a:solidFill>
              </a:rPr>
              <a:t>component</a:t>
            </a:r>
            <a:r>
              <a:rPr lang="de-DE" dirty="0">
                <a:solidFill>
                  <a:srgbClr val="FC4C02"/>
                </a:solidFill>
              </a:rPr>
              <a:t> </a:t>
            </a:r>
            <a:r>
              <a:rPr lang="de-DE" dirty="0" err="1">
                <a:solidFill>
                  <a:srgbClr val="FC4C02"/>
                </a:solidFill>
              </a:rPr>
              <a:t>tree</a:t>
            </a:r>
            <a:r>
              <a:rPr lang="de-DE" dirty="0">
                <a:solidFill>
                  <a:srgbClr val="FC4C02"/>
                </a:solidFill>
              </a:rPr>
              <a:t> </a:t>
            </a:r>
            <a:r>
              <a:rPr lang="de-DE" dirty="0" err="1">
                <a:solidFill>
                  <a:srgbClr val="FC4C02"/>
                </a:solidFill>
              </a:rPr>
              <a:t>nesting</a:t>
            </a:r>
            <a:r>
              <a:rPr lang="de-DE" dirty="0">
                <a:solidFill>
                  <a:srgbClr val="FC4C02"/>
                </a:solidFill>
              </a:rPr>
              <a:t>, like in HOC, </a:t>
            </a:r>
            <a:r>
              <a:rPr lang="de-DE" dirty="0" err="1">
                <a:solidFill>
                  <a:srgbClr val="FC4C02"/>
                </a:solidFill>
              </a:rPr>
              <a:t>render</a:t>
            </a:r>
            <a:r>
              <a:rPr lang="de-DE" dirty="0">
                <a:solidFill>
                  <a:srgbClr val="FC4C02"/>
                </a:solidFill>
              </a:rPr>
              <a:t> </a:t>
            </a:r>
            <a:r>
              <a:rPr lang="de-DE" dirty="0" err="1">
                <a:solidFill>
                  <a:srgbClr val="FC4C02"/>
                </a:solidFill>
              </a:rPr>
              <a:t>props</a:t>
            </a:r>
            <a:r>
              <a:rPr lang="de-DE" dirty="0">
                <a:solidFill>
                  <a:srgbClr val="FC4C02"/>
                </a:solidFill>
              </a:rPr>
              <a:t>, </a:t>
            </a:r>
            <a:r>
              <a:rPr lang="de-DE" dirty="0" err="1">
                <a:solidFill>
                  <a:srgbClr val="FC4C02"/>
                </a:solidFill>
              </a:rPr>
              <a:t>context</a:t>
            </a:r>
            <a:r>
              <a:rPr lang="de-DE" dirty="0">
                <a:solidFill>
                  <a:srgbClr val="FC4C02"/>
                </a:solidFill>
              </a:rPr>
              <a:t>. </a:t>
            </a:r>
            <a:r>
              <a:rPr lang="de-DE" dirty="0" err="1">
                <a:solidFill>
                  <a:srgbClr val="FC4C02"/>
                </a:solidFill>
              </a:rPr>
              <a:t>Smaller</a:t>
            </a:r>
            <a:r>
              <a:rPr lang="de-DE" dirty="0">
                <a:solidFill>
                  <a:srgbClr val="FC4C02"/>
                </a:solidFill>
              </a:rPr>
              <a:t> </a:t>
            </a:r>
            <a:r>
              <a:rPr lang="de-DE" dirty="0" err="1">
                <a:solidFill>
                  <a:srgbClr val="FC4C02"/>
                </a:solidFill>
              </a:rPr>
              <a:t>component</a:t>
            </a:r>
            <a:r>
              <a:rPr lang="de-DE" dirty="0">
                <a:solidFill>
                  <a:srgbClr val="FC4C02"/>
                </a:solidFill>
              </a:rPr>
              <a:t> -&gt; React </a:t>
            </a:r>
            <a:r>
              <a:rPr lang="de-DE" dirty="0" err="1">
                <a:solidFill>
                  <a:srgbClr val="FC4C02"/>
                </a:solidFill>
              </a:rPr>
              <a:t>has</a:t>
            </a:r>
            <a:r>
              <a:rPr lang="de-DE" dirty="0">
                <a:solidFill>
                  <a:srgbClr val="FC4C02"/>
                </a:solidFill>
              </a:rPr>
              <a:t> </a:t>
            </a:r>
            <a:r>
              <a:rPr lang="de-DE" dirty="0" err="1">
                <a:solidFill>
                  <a:srgbClr val="FC4C02"/>
                </a:solidFill>
              </a:rPr>
              <a:t>less</a:t>
            </a:r>
            <a:r>
              <a:rPr lang="de-DE" dirty="0">
                <a:solidFill>
                  <a:srgbClr val="FC4C02"/>
                </a:solidFill>
              </a:rPr>
              <a:t> to do</a:t>
            </a:r>
          </a:p>
          <a:p>
            <a:pPr marL="171450" indent="-171450">
              <a:buFontTx/>
              <a:buChar char="-"/>
            </a:pPr>
            <a:r>
              <a:rPr lang="de-DE" dirty="0">
                <a:solidFill>
                  <a:srgbClr val="FC4C02"/>
                </a:solidFill>
              </a:rPr>
              <a:t>Performance </a:t>
            </a:r>
            <a:r>
              <a:rPr lang="de-DE" dirty="0" err="1">
                <a:solidFill>
                  <a:srgbClr val="FC4C02"/>
                </a:solidFill>
              </a:rPr>
              <a:t>concern</a:t>
            </a:r>
            <a:r>
              <a:rPr lang="de-DE" dirty="0">
                <a:solidFill>
                  <a:srgbClr val="FC4C02"/>
                </a:solidFill>
              </a:rPr>
              <a:t> </a:t>
            </a:r>
            <a:r>
              <a:rPr lang="de-DE" dirty="0" err="1">
                <a:solidFill>
                  <a:srgbClr val="FC4C02"/>
                </a:solidFill>
              </a:rPr>
              <a:t>about</a:t>
            </a:r>
            <a:r>
              <a:rPr lang="de-DE" dirty="0">
                <a:solidFill>
                  <a:srgbClr val="FC4C02"/>
                </a:solidFill>
              </a:rPr>
              <a:t> </a:t>
            </a:r>
            <a:r>
              <a:rPr lang="de-DE" dirty="0" err="1">
                <a:solidFill>
                  <a:srgbClr val="FC4C02"/>
                </a:solidFill>
              </a:rPr>
              <a:t>function</a:t>
            </a:r>
            <a:r>
              <a:rPr lang="de-DE" dirty="0">
                <a:solidFill>
                  <a:srgbClr val="FC4C02"/>
                </a:solidFill>
              </a:rPr>
              <a:t> </a:t>
            </a:r>
            <a:r>
              <a:rPr lang="de-DE" dirty="0" err="1">
                <a:solidFill>
                  <a:srgbClr val="FC4C02"/>
                </a:solidFill>
              </a:rPr>
              <a:t>component</a:t>
            </a:r>
            <a:r>
              <a:rPr lang="de-DE" dirty="0">
                <a:solidFill>
                  <a:srgbClr val="FC4C02"/>
                </a:solidFill>
              </a:rPr>
              <a:t> </a:t>
            </a:r>
            <a:r>
              <a:rPr lang="de-DE" dirty="0" err="1">
                <a:solidFill>
                  <a:srgbClr val="FC4C02"/>
                </a:solidFill>
              </a:rPr>
              <a:t>fixed</a:t>
            </a:r>
            <a:r>
              <a:rPr lang="de-DE" dirty="0">
                <a:solidFill>
                  <a:srgbClr val="FC4C02"/>
                </a:solidFill>
              </a:rPr>
              <a:t> </a:t>
            </a:r>
            <a:r>
              <a:rPr lang="de-DE" dirty="0" err="1">
                <a:solidFill>
                  <a:srgbClr val="FC4C02"/>
                </a:solidFill>
              </a:rPr>
              <a:t>by</a:t>
            </a:r>
            <a:r>
              <a:rPr lang="de-DE" dirty="0">
                <a:solidFill>
                  <a:srgbClr val="FC4C02"/>
                </a:solidFill>
              </a:rPr>
              <a:t> Hooks: </a:t>
            </a:r>
            <a:r>
              <a:rPr lang="de-DE" dirty="0" err="1">
                <a:solidFill>
                  <a:srgbClr val="FC4C02"/>
                </a:solidFill>
              </a:rPr>
              <a:t>useCallback</a:t>
            </a:r>
            <a:r>
              <a:rPr lang="de-DE" dirty="0">
                <a:solidFill>
                  <a:srgbClr val="FC4C02"/>
                </a:solidFill>
              </a:rPr>
              <a:t>, </a:t>
            </a:r>
            <a:r>
              <a:rPr lang="de-DE" dirty="0" err="1">
                <a:solidFill>
                  <a:srgbClr val="FC4C02"/>
                </a:solidFill>
              </a:rPr>
              <a:t>useMemo</a:t>
            </a:r>
            <a:r>
              <a:rPr lang="de-DE" dirty="0">
                <a:solidFill>
                  <a:srgbClr val="FC4C02"/>
                </a:solidFill>
              </a:rPr>
              <a:t>, </a:t>
            </a:r>
            <a:r>
              <a:rPr lang="de-DE" dirty="0" err="1">
                <a:solidFill>
                  <a:srgbClr val="FC4C02"/>
                </a:solidFill>
              </a:rPr>
              <a:t>useReducer</a:t>
            </a:r>
            <a:endParaRPr lang="de-DE" dirty="0">
              <a:solidFill>
                <a:srgbClr val="FC4C0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08954-A33D-42F5-A3CC-580006A9458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5960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solidFill>
                <a:srgbClr val="FC4C02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08954-A33D-42F5-A3CC-580006A9458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6327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Memoization</a:t>
            </a:r>
            <a:r>
              <a:rPr lang="de-DE" dirty="0"/>
              <a:t> =&gt; </a:t>
            </a:r>
            <a:r>
              <a:rPr lang="de-DE" dirty="0" err="1"/>
              <a:t>optimizing</a:t>
            </a:r>
            <a:r>
              <a:rPr lang="de-DE" dirty="0"/>
              <a:t> </a:t>
            </a:r>
            <a:r>
              <a:rPr lang="de-DE" dirty="0" err="1"/>
              <a:t>technique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storing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expensive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calls</a:t>
            </a:r>
            <a:r>
              <a:rPr lang="de-DE" dirty="0"/>
              <a:t>.</a:t>
            </a:r>
          </a:p>
          <a:p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cached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when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occur</a:t>
            </a:r>
            <a:r>
              <a:rPr lang="de-DE" dirty="0"/>
              <a:t>.</a:t>
            </a:r>
          </a:p>
          <a:p>
            <a:r>
              <a:rPr lang="de-DE" dirty="0"/>
              <a:t>Only </a:t>
            </a:r>
            <a:r>
              <a:rPr lang="de-DE" dirty="0" err="1"/>
              <a:t>for</a:t>
            </a:r>
            <a:r>
              <a:rPr lang="de-DE" dirty="0"/>
              <a:t> pure </a:t>
            </a:r>
            <a:r>
              <a:rPr lang="de-DE" dirty="0" err="1"/>
              <a:t>functions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useMemo</a:t>
            </a:r>
            <a:r>
              <a:rPr lang="de-DE" dirty="0"/>
              <a:t> -&gt;Returns a </a:t>
            </a:r>
            <a:r>
              <a:rPr lang="de-DE" dirty="0" err="1"/>
              <a:t>memoized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08954-A33D-42F5-A3CC-580006A9458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04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Returns a </a:t>
            </a:r>
            <a:r>
              <a:rPr lang="de-DE" dirty="0" err="1"/>
              <a:t>memoized</a:t>
            </a:r>
            <a:r>
              <a:rPr lang="de-DE" dirty="0"/>
              <a:t> </a:t>
            </a:r>
            <a:r>
              <a:rPr lang="de-DE" dirty="0" err="1"/>
              <a:t>callback</a:t>
            </a:r>
            <a:r>
              <a:rPr lang="de-DE" dirty="0"/>
              <a:t>. Pass an inline </a:t>
            </a:r>
            <a:r>
              <a:rPr lang="de-DE" dirty="0" err="1"/>
              <a:t>callback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.</a:t>
            </a:r>
          </a:p>
          <a:p>
            <a:r>
              <a:rPr lang="de-DE" dirty="0"/>
              <a:t>Will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08954-A33D-42F5-A3CC-580006A94585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67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React.memo</a:t>
            </a:r>
            <a:r>
              <a:rPr lang="de-DE" dirty="0"/>
              <a:t> </a:t>
            </a:r>
            <a:r>
              <a:rPr lang="de-DE" dirty="0" err="1"/>
              <a:t>tries</a:t>
            </a:r>
            <a:r>
              <a:rPr lang="de-DE" dirty="0"/>
              <a:t> to </a:t>
            </a:r>
            <a:r>
              <a:rPr lang="de-DE" dirty="0" err="1"/>
              <a:t>memoize</a:t>
            </a:r>
            <a:r>
              <a:rPr lang="de-DE" dirty="0"/>
              <a:t>, but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 but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.</a:t>
            </a:r>
          </a:p>
          <a:p>
            <a:r>
              <a:rPr lang="de-DE" dirty="0" err="1"/>
              <a:t>If</a:t>
            </a:r>
            <a:r>
              <a:rPr lang="de-DE" dirty="0"/>
              <a:t> there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attempt</a:t>
            </a:r>
            <a:r>
              <a:rPr lang="de-DE" dirty="0"/>
              <a:t> to </a:t>
            </a:r>
            <a:r>
              <a:rPr lang="de-DE" dirty="0" err="1"/>
              <a:t>render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component</a:t>
            </a:r>
            <a:r>
              <a:rPr lang="de-DE" dirty="0"/>
              <a:t>, and </a:t>
            </a:r>
            <a:r>
              <a:rPr lang="de-DE" dirty="0" err="1"/>
              <a:t>props</a:t>
            </a:r>
            <a:r>
              <a:rPr lang="de-DE" dirty="0"/>
              <a:t> not </a:t>
            </a:r>
            <a:r>
              <a:rPr lang="de-DE" dirty="0" err="1"/>
              <a:t>changed</a:t>
            </a:r>
            <a:r>
              <a:rPr lang="de-DE" dirty="0"/>
              <a:t>, will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render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last time. So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children</a:t>
            </a:r>
            <a:r>
              <a:rPr lang="de-DE" dirty="0"/>
              <a:t> </a:t>
            </a:r>
            <a:r>
              <a:rPr lang="de-DE" dirty="0" err="1"/>
              <a:t>won‘t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rendered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there </a:t>
            </a:r>
            <a:r>
              <a:rPr lang="de-DE" dirty="0" err="1"/>
              <a:t>is</a:t>
            </a:r>
            <a:r>
              <a:rPr lang="de-DE" dirty="0"/>
              <a:t> not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08954-A33D-42F5-A3CC-580006A9458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9372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Returns a </a:t>
            </a:r>
            <a:r>
              <a:rPr lang="de-DE" dirty="0" err="1"/>
              <a:t>memoized</a:t>
            </a:r>
            <a:r>
              <a:rPr lang="de-DE" dirty="0"/>
              <a:t> </a:t>
            </a:r>
            <a:r>
              <a:rPr lang="de-DE" dirty="0" err="1"/>
              <a:t>callback</a:t>
            </a:r>
            <a:r>
              <a:rPr lang="de-DE" dirty="0"/>
              <a:t>. Pass an inline </a:t>
            </a:r>
            <a:r>
              <a:rPr lang="de-DE" dirty="0" err="1"/>
              <a:t>callback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dependency</a:t>
            </a:r>
            <a:r>
              <a:rPr lang="de-DE" dirty="0"/>
              <a:t> </a:t>
            </a:r>
            <a:r>
              <a:rPr lang="de-DE" dirty="0" err="1"/>
              <a:t>array</a:t>
            </a:r>
            <a:r>
              <a:rPr lang="de-DE" dirty="0"/>
              <a:t>.</a:t>
            </a:r>
          </a:p>
          <a:p>
            <a:r>
              <a:rPr lang="de-DE" dirty="0"/>
              <a:t>Will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08954-A33D-42F5-A3CC-580006A94585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818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08954-A33D-42F5-A3CC-580006A94585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59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https://dev.to/punya2004/migrating-from-class-to-functional-components-with-hooks-2j69</a:t>
            </a:r>
          </a:p>
          <a:p>
            <a:r>
              <a:rPr lang="en-US" dirty="0"/>
              <a:t>https://serverless-stack.com/chapters/understanding-react-hooks.html</a:t>
            </a:r>
          </a:p>
          <a:p>
            <a:r>
              <a:rPr lang="en-US" dirty="0" err="1"/>
              <a:t>DanAbramov</a:t>
            </a:r>
            <a:r>
              <a:rPr lang="en-US" dirty="0"/>
              <a:t>: https://overreacted.io/how-are-function-components-different-from-classes/</a:t>
            </a:r>
          </a:p>
          <a:p>
            <a:r>
              <a:rPr lang="en-US" dirty="0"/>
              <a:t>Performance: https://reactjs.org/docs/hooks-faq.html#are-hooks-slow-because-of-creating-functions-in-render</a:t>
            </a:r>
          </a:p>
          <a:p>
            <a:r>
              <a:rPr lang="en-US" dirty="0"/>
              <a:t>https://reactjs.org/docs/hooks-custom.html</a:t>
            </a:r>
          </a:p>
          <a:p>
            <a:r>
              <a:rPr lang="en-US" dirty="0"/>
              <a:t>https://chirag-s-patel.medium.com/class-components-vs-react-hooks-e42de3afc62a</a:t>
            </a:r>
          </a:p>
          <a:p>
            <a:r>
              <a:rPr lang="en-US" dirty="0"/>
              <a:t>https://dev.to/thenerdydev/react-hooks-part-2-understanding-the-context-api-and-the-usecontext-hook-4hcf</a:t>
            </a:r>
          </a:p>
          <a:p>
            <a:r>
              <a:rPr lang="en-US" dirty="0"/>
              <a:t>https://dev.to/enitschorn/react-s-useeffect-usestate-hooks-55fe</a:t>
            </a:r>
          </a:p>
          <a:p>
            <a:r>
              <a:rPr lang="en-US" dirty="0"/>
              <a:t>https://www.robinwieruch.de/react-hooks-higher-order-components</a:t>
            </a:r>
          </a:p>
          <a:p>
            <a:r>
              <a:rPr lang="en-US" dirty="0" err="1"/>
              <a:t>useContext</a:t>
            </a:r>
            <a:r>
              <a:rPr lang="en-US" dirty="0"/>
              <a:t>: https://dev.to/thenerdydev/react-hooks-part-2-understanding-the-context-api-and-the-usecontext-hook-4hcf</a:t>
            </a:r>
          </a:p>
          <a:p>
            <a:r>
              <a:rPr lang="en-US" dirty="0"/>
              <a:t>Custom Hooks return value: https://dev.to/namick/writing-your-own-react-hooks-the-return-value-3lp6</a:t>
            </a:r>
          </a:p>
          <a:p>
            <a:r>
              <a:rPr lang="en-US" dirty="0"/>
              <a:t>https://betterprogramming.pub/react-memo-vs-memoize-71f85eb4e1a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08954-A33D-42F5-A3CC-580006A94585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262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Learn</a:t>
            </a:r>
          </a:p>
          <a:p>
            <a:r>
              <a:rPr lang="en-US" dirty="0"/>
              <a:t>https://docs.microsoft.com/en-us/learn/modules/get-started-component-framework/2-architecture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08954-A33D-42F5-A3CC-580006A9458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435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08954-A33D-42F5-A3CC-580006A9458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0863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08954-A33D-42F5-A3CC-580006A9458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6404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Until</a:t>
            </a:r>
            <a:r>
              <a:rPr lang="de-DE" dirty="0"/>
              <a:t> React 16.8.0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couldn‘t</a:t>
            </a:r>
            <a:r>
              <a:rPr lang="de-DE" dirty="0"/>
              <a:t> have a </a:t>
            </a:r>
            <a:r>
              <a:rPr lang="de-DE" dirty="0" err="1"/>
              <a:t>state</a:t>
            </a:r>
            <a:r>
              <a:rPr lang="de-DE" dirty="0"/>
              <a:t>. -&gt; Hooks =&gt; </a:t>
            </a:r>
            <a:r>
              <a:rPr lang="de-DE" dirty="0" err="1"/>
              <a:t>lets</a:t>
            </a:r>
            <a:r>
              <a:rPr lang="de-DE" dirty="0"/>
              <a:t> you „hook </a:t>
            </a:r>
            <a:r>
              <a:rPr lang="de-DE" dirty="0" err="1"/>
              <a:t>into</a:t>
            </a:r>
            <a:r>
              <a:rPr lang="de-DE" dirty="0"/>
              <a:t>“ React </a:t>
            </a:r>
            <a:r>
              <a:rPr lang="de-DE" dirty="0" err="1"/>
              <a:t>state</a:t>
            </a:r>
            <a:r>
              <a:rPr lang="de-DE" dirty="0"/>
              <a:t> and </a:t>
            </a:r>
            <a:r>
              <a:rPr lang="de-DE" dirty="0" err="1"/>
              <a:t>lifecycle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  <a:p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Hooks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component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08954-A33D-42F5-A3CC-580006A9458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1528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Replacement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React </a:t>
            </a:r>
            <a:r>
              <a:rPr lang="de-DE" dirty="0" err="1"/>
              <a:t>lifecycle</a:t>
            </a:r>
            <a:r>
              <a:rPr lang="de-DE" dirty="0"/>
              <a:t> </a:t>
            </a:r>
            <a:r>
              <a:rPr lang="de-DE" dirty="0" err="1"/>
              <a:t>events</a:t>
            </a:r>
            <a:r>
              <a:rPr lang="de-DE" dirty="0"/>
              <a:t>: </a:t>
            </a:r>
            <a:r>
              <a:rPr lang="en-US" dirty="0" err="1"/>
              <a:t>componentDidMount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, </a:t>
            </a:r>
            <a:r>
              <a:rPr lang="en-US" dirty="0" err="1"/>
              <a:t>componentDidUpdate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and </a:t>
            </a:r>
            <a:r>
              <a:rPr lang="en-US" dirty="0" err="1"/>
              <a:t>componentWillUnmount</a:t>
            </a:r>
            <a:endParaRPr lang="en-US" dirty="0"/>
          </a:p>
          <a:p>
            <a:r>
              <a:rPr lang="en-US" dirty="0"/>
              <a:t>Respond to changes</a:t>
            </a:r>
            <a:endParaRPr lang="de-DE" dirty="0"/>
          </a:p>
          <a:p>
            <a:r>
              <a:rPr lang="de-DE" dirty="0" err="1"/>
              <a:t>Dependency</a:t>
            </a:r>
            <a:endParaRPr lang="de-DE" dirty="0"/>
          </a:p>
          <a:p>
            <a:r>
              <a:rPr lang="de-DE" dirty="0"/>
              <a:t>Returns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cleanup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r>
              <a:rPr lang="de-DE" dirty="0"/>
              <a:t>More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effect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trike="sngStrike" dirty="0" err="1"/>
              <a:t>Primites</a:t>
            </a:r>
            <a:r>
              <a:rPr lang="de-DE" strike="sngStrike" dirty="0"/>
              <a:t> </a:t>
            </a:r>
            <a:r>
              <a:rPr lang="de-DE" strike="sngStrike" dirty="0" err="1"/>
              <a:t>Pb</a:t>
            </a:r>
            <a:r>
              <a:rPr lang="de-DE" strike="sngStrike" dirty="0"/>
              <a:t>: pass only </a:t>
            </a:r>
            <a:r>
              <a:rPr lang="de-DE" strike="sngStrike" dirty="0" err="1"/>
              <a:t>the</a:t>
            </a:r>
            <a:r>
              <a:rPr lang="de-DE" strike="sngStrike" dirty="0"/>
              <a:t> </a:t>
            </a:r>
            <a:r>
              <a:rPr lang="de-DE" strike="sngStrike" dirty="0" err="1"/>
              <a:t>needed</a:t>
            </a:r>
            <a:r>
              <a:rPr lang="de-DE" strike="sngStrike" dirty="0"/>
              <a:t> </a:t>
            </a:r>
            <a:r>
              <a:rPr lang="de-DE" strike="sngStrike" dirty="0" err="1"/>
              <a:t>properties</a:t>
            </a:r>
            <a:r>
              <a:rPr lang="de-DE" strike="sngStrike" dirty="0"/>
              <a:t> (not </a:t>
            </a:r>
            <a:r>
              <a:rPr lang="de-DE" strike="sngStrike" dirty="0" err="1"/>
              <a:t>whole</a:t>
            </a:r>
            <a:r>
              <a:rPr lang="de-DE" strike="sngStrike" dirty="0"/>
              <a:t> </a:t>
            </a:r>
            <a:r>
              <a:rPr lang="de-DE" strike="sngStrike" dirty="0" err="1"/>
              <a:t>object</a:t>
            </a:r>
            <a:r>
              <a:rPr lang="de-DE" strike="sngStrike" dirty="0"/>
              <a:t> </a:t>
            </a:r>
            <a:r>
              <a:rPr lang="de-DE" strike="sngStrike" dirty="0" err="1"/>
              <a:t>or</a:t>
            </a:r>
            <a:r>
              <a:rPr lang="de-DE" strike="sngStrike" dirty="0"/>
              <a:t> </a:t>
            </a:r>
            <a:r>
              <a:rPr lang="de-DE" strike="sngStrike" dirty="0" err="1"/>
              <a:t>array</a:t>
            </a:r>
            <a:r>
              <a:rPr lang="de-DE" strike="sngStrike" dirty="0"/>
              <a:t>), </a:t>
            </a:r>
            <a:r>
              <a:rPr lang="de-DE" strike="sngStrike" dirty="0" err="1"/>
              <a:t>useMemo</a:t>
            </a:r>
            <a:r>
              <a:rPr lang="de-DE" strike="sngStrike" dirty="0"/>
              <a:t> (last </a:t>
            </a:r>
            <a:r>
              <a:rPr lang="de-DE" strike="sngStrike" dirty="0" err="1"/>
              <a:t>resort</a:t>
            </a:r>
            <a:r>
              <a:rPr lang="de-DE" strike="sngStrik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08954-A33D-42F5-A3CC-580006A9458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714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Mounting</a:t>
            </a:r>
            <a:r>
              <a:rPr lang="de-DE" dirty="0"/>
              <a:t> and </a:t>
            </a:r>
            <a:r>
              <a:rPr lang="de-DE" dirty="0" err="1"/>
              <a:t>unmounting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place</a:t>
            </a:r>
            <a:r>
              <a:rPr lang="de-DE" dirty="0"/>
              <a:t>.</a:t>
            </a:r>
          </a:p>
          <a:p>
            <a:r>
              <a:rPr lang="de-DE" dirty="0"/>
              <a:t>Class  =„when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happened</a:t>
            </a:r>
            <a:r>
              <a:rPr lang="de-DE" dirty="0"/>
              <a:t>“, Hooks =“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happened</a:t>
            </a:r>
            <a:r>
              <a:rPr lang="de-DE" dirty="0"/>
              <a:t>“ (</a:t>
            </a:r>
            <a:r>
              <a:rPr lang="de-DE" dirty="0" err="1"/>
              <a:t>keeps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belongs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Lifecycle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exactly</a:t>
            </a:r>
            <a:r>
              <a:rPr lang="de-DE" dirty="0"/>
              <a:t> like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. </a:t>
            </a:r>
            <a:r>
              <a:rPr lang="de-DE" dirty="0" err="1"/>
              <a:t>useEffect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and </a:t>
            </a:r>
            <a:r>
              <a:rPr lang="de-DE" dirty="0" err="1"/>
              <a:t>cleanup</a:t>
            </a:r>
            <a:r>
              <a:rPr lang="de-DE" dirty="0"/>
              <a:t> on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render</a:t>
            </a:r>
            <a:r>
              <a:rPr lang="de-DE" dirty="0"/>
              <a:t>.</a:t>
            </a:r>
          </a:p>
          <a:p>
            <a:r>
              <a:rPr lang="de-DE" dirty="0" err="1"/>
              <a:t>Unlike</a:t>
            </a:r>
            <a:r>
              <a:rPr lang="de-DE" dirty="0"/>
              <a:t> 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comp</a:t>
            </a:r>
            <a:r>
              <a:rPr lang="de-DE" dirty="0"/>
              <a:t>,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on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render</a:t>
            </a:r>
            <a:r>
              <a:rPr lang="de-DE" dirty="0"/>
              <a:t>.</a:t>
            </a:r>
          </a:p>
          <a:p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just simple </a:t>
            </a:r>
            <a:r>
              <a:rPr lang="de-DE" dirty="0" err="1"/>
              <a:t>functions</a:t>
            </a:r>
            <a:r>
              <a:rPr lang="de-DE" dirty="0"/>
              <a:t>, and have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own.</a:t>
            </a:r>
          </a:p>
          <a:p>
            <a:r>
              <a:rPr lang="de-DE" dirty="0" err="1"/>
              <a:t>Dependency</a:t>
            </a:r>
            <a:r>
              <a:rPr lang="de-DE" dirty="0"/>
              <a:t> -&gt; [] – only on </a:t>
            </a:r>
            <a:r>
              <a:rPr lang="de-DE" dirty="0" err="1"/>
              <a:t>the</a:t>
            </a:r>
            <a:r>
              <a:rPr lang="de-DE" dirty="0"/>
              <a:t> initial mount and final </a:t>
            </a:r>
            <a:r>
              <a:rPr lang="de-DE" dirty="0" err="1"/>
              <a:t>unmount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08954-A33D-42F5-A3CC-580006A9458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491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useRef</a:t>
            </a:r>
            <a:r>
              <a:rPr lang="de-DE" dirty="0"/>
              <a:t>: </a:t>
            </a:r>
            <a:r>
              <a:rPr lang="de-DE" dirty="0" err="1"/>
              <a:t>returns</a:t>
            </a:r>
            <a:r>
              <a:rPr lang="de-DE" dirty="0"/>
              <a:t> a mutable </a:t>
            </a:r>
            <a:r>
              <a:rPr lang="de-DE" dirty="0" err="1"/>
              <a:t>ref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  <a:p>
            <a:r>
              <a:rPr lang="de-DE" dirty="0"/>
              <a:t>Like an </a:t>
            </a:r>
            <a:r>
              <a:rPr lang="de-DE" dirty="0" err="1"/>
              <a:t>instance</a:t>
            </a:r>
            <a:r>
              <a:rPr lang="de-DE" dirty="0"/>
              <a:t> variable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08954-A33D-42F5-A3CC-580006A9458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5582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Alternative to </a:t>
            </a:r>
            <a:r>
              <a:rPr lang="de-DE" dirty="0" err="1"/>
              <a:t>useState</a:t>
            </a:r>
            <a:r>
              <a:rPr lang="de-DE" dirty="0"/>
              <a:t>, </a:t>
            </a:r>
          </a:p>
          <a:p>
            <a:r>
              <a:rPr lang="de-DE" dirty="0"/>
              <a:t>Use </a:t>
            </a:r>
            <a:r>
              <a:rPr lang="de-DE" dirty="0" err="1"/>
              <a:t>dispatch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callbacks</a:t>
            </a:r>
            <a:endParaRPr lang="de-DE" dirty="0"/>
          </a:p>
          <a:p>
            <a:r>
              <a:rPr lang="de-DE" dirty="0"/>
              <a:t>Like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08954-A33D-42F5-A3CC-580006A9458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792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8980"/>
            <a:ext cx="6687326" cy="5779020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933646" y="4077113"/>
            <a:ext cx="7922450" cy="2545586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Edit Master </a:t>
            </a:r>
            <a:r>
              <a:rPr lang="de-DE" dirty="0" err="1"/>
              <a:t>Subtitle</a:t>
            </a:r>
            <a:r>
              <a:rPr lang="de-DE" dirty="0"/>
              <a:t> Format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0B4D9B5-0DC5-4DA4-8CBA-800C4E6A84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93034" y="1706204"/>
            <a:ext cx="9363061" cy="2370909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4000" cap="all" baseline="0">
                <a:solidFill>
                  <a:schemeClr val="accent1"/>
                </a:solidFill>
              </a:defRPr>
            </a:lvl1pPr>
          </a:lstStyle>
          <a:p>
            <a:r>
              <a:rPr lang="de-DE" dirty="0" err="1"/>
              <a:t>Innovating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Business </a:t>
            </a:r>
            <a:r>
              <a:rPr lang="de-DE" dirty="0" err="1"/>
              <a:t>processes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333365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5" pos="2479">
          <p15:clr>
            <a:srgbClr val="FBAE40"/>
          </p15:clr>
        </p15:guide>
        <p15:guide id="17" pos="1572">
          <p15:clr>
            <a:srgbClr val="FBAE40"/>
          </p15:clr>
        </p15:guide>
        <p15:guide id="18" orient="horz" pos="1071">
          <p15:clr>
            <a:srgbClr val="FBAE40"/>
          </p15:clr>
        </p15:guide>
        <p15:guide id="19" pos="7469">
          <p15:clr>
            <a:srgbClr val="FBAE40"/>
          </p15:clr>
        </p15:guide>
        <p15:guide id="20" orient="horz" pos="232">
          <p15:clr>
            <a:srgbClr val="FBAE40"/>
          </p15:clr>
        </p15:guide>
        <p15:guide id="21" pos="3840">
          <p15:clr>
            <a:srgbClr val="FBAE40"/>
          </p15:clr>
        </p15:guide>
        <p15:guide id="22" orient="horz" pos="61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with own picture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9978AA8F-2217-4331-A6F2-70F242D660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1687" y="1998000"/>
            <a:ext cx="6910313" cy="4860000"/>
          </a:xfrm>
          <a:prstGeom prst="rect">
            <a:avLst/>
          </a:prstGeom>
        </p:spPr>
      </p:pic>
      <p:sp>
        <p:nvSpPr>
          <p:cNvPr id="11" name="Bildplatzhalt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7183"/>
            <a:ext cx="12192000" cy="5913460"/>
          </a:xfrm>
          <a:custGeom>
            <a:avLst/>
            <a:gdLst>
              <a:gd name="connsiteX0" fmla="*/ 0 w 12192000"/>
              <a:gd name="connsiteY0" fmla="*/ 5906278 h 5906278"/>
              <a:gd name="connsiteX1" fmla="*/ 0 w 12192000"/>
              <a:gd name="connsiteY1" fmla="*/ 0 h 5906278"/>
              <a:gd name="connsiteX2" fmla="*/ 12192000 w 12192000"/>
              <a:gd name="connsiteY2" fmla="*/ 5906278 h 5906278"/>
              <a:gd name="connsiteX3" fmla="*/ 0 w 12192000"/>
              <a:gd name="connsiteY3" fmla="*/ 5906278 h 5906278"/>
              <a:gd name="connsiteX0" fmla="*/ 0 w 12192000"/>
              <a:gd name="connsiteY0" fmla="*/ 5964246 h 5964246"/>
              <a:gd name="connsiteX1" fmla="*/ 0 w 12192000"/>
              <a:gd name="connsiteY1" fmla="*/ 57968 h 5964246"/>
              <a:gd name="connsiteX2" fmla="*/ 6839339 w 12192000"/>
              <a:gd name="connsiteY2" fmla="*/ 85960 h 5964246"/>
              <a:gd name="connsiteX3" fmla="*/ 12192000 w 12192000"/>
              <a:gd name="connsiteY3" fmla="*/ 5964246 h 5964246"/>
              <a:gd name="connsiteX4" fmla="*/ 0 w 12192000"/>
              <a:gd name="connsiteY4" fmla="*/ 5964246 h 5964246"/>
              <a:gd name="connsiteX0" fmla="*/ 0 w 12192000"/>
              <a:gd name="connsiteY0" fmla="*/ 5906278 h 5906278"/>
              <a:gd name="connsiteX1" fmla="*/ 0 w 12192000"/>
              <a:gd name="connsiteY1" fmla="*/ 0 h 5906278"/>
              <a:gd name="connsiteX2" fmla="*/ 6839339 w 12192000"/>
              <a:gd name="connsiteY2" fmla="*/ 27992 h 5906278"/>
              <a:gd name="connsiteX3" fmla="*/ 12192000 w 12192000"/>
              <a:gd name="connsiteY3" fmla="*/ 5906278 h 5906278"/>
              <a:gd name="connsiteX4" fmla="*/ 0 w 12192000"/>
              <a:gd name="connsiteY4" fmla="*/ 5906278 h 5906278"/>
              <a:gd name="connsiteX0" fmla="*/ 0 w 12192000"/>
              <a:gd name="connsiteY0" fmla="*/ 5908979 h 5908979"/>
              <a:gd name="connsiteX1" fmla="*/ 0 w 12192000"/>
              <a:gd name="connsiteY1" fmla="*/ 2701 h 5908979"/>
              <a:gd name="connsiteX2" fmla="*/ 6839339 w 12192000"/>
              <a:gd name="connsiteY2" fmla="*/ 30693 h 5908979"/>
              <a:gd name="connsiteX3" fmla="*/ 12192000 w 12192000"/>
              <a:gd name="connsiteY3" fmla="*/ 5908979 h 5908979"/>
              <a:gd name="connsiteX4" fmla="*/ 0 w 12192000"/>
              <a:gd name="connsiteY4" fmla="*/ 5908979 h 5908979"/>
              <a:gd name="connsiteX0" fmla="*/ 0 w 12192000"/>
              <a:gd name="connsiteY0" fmla="*/ 5909713 h 5909713"/>
              <a:gd name="connsiteX1" fmla="*/ 0 w 12192000"/>
              <a:gd name="connsiteY1" fmla="*/ 3435 h 5909713"/>
              <a:gd name="connsiteX2" fmla="*/ 6839339 w 12192000"/>
              <a:gd name="connsiteY2" fmla="*/ 22096 h 5909713"/>
              <a:gd name="connsiteX3" fmla="*/ 12192000 w 12192000"/>
              <a:gd name="connsiteY3" fmla="*/ 5909713 h 5909713"/>
              <a:gd name="connsiteX4" fmla="*/ 0 w 12192000"/>
              <a:gd name="connsiteY4" fmla="*/ 5909713 h 5909713"/>
              <a:gd name="connsiteX0" fmla="*/ 0 w 12192000"/>
              <a:gd name="connsiteY0" fmla="*/ 5909713 h 5909713"/>
              <a:gd name="connsiteX1" fmla="*/ 0 w 12192000"/>
              <a:gd name="connsiteY1" fmla="*/ 3435 h 5909713"/>
              <a:gd name="connsiteX2" fmla="*/ 6839339 w 12192000"/>
              <a:gd name="connsiteY2" fmla="*/ 22096 h 5909713"/>
              <a:gd name="connsiteX3" fmla="*/ 12192000 w 12192000"/>
              <a:gd name="connsiteY3" fmla="*/ 5909713 h 5909713"/>
              <a:gd name="connsiteX4" fmla="*/ 0 w 12192000"/>
              <a:gd name="connsiteY4" fmla="*/ 5909713 h 5909713"/>
              <a:gd name="connsiteX0" fmla="*/ 0 w 12192000"/>
              <a:gd name="connsiteY0" fmla="*/ 5913460 h 5913460"/>
              <a:gd name="connsiteX1" fmla="*/ 0 w 12192000"/>
              <a:gd name="connsiteY1" fmla="*/ 7182 h 5913460"/>
              <a:gd name="connsiteX2" fmla="*/ 6811347 w 12192000"/>
              <a:gd name="connsiteY2" fmla="*/ 7182 h 5913460"/>
              <a:gd name="connsiteX3" fmla="*/ 12192000 w 12192000"/>
              <a:gd name="connsiteY3" fmla="*/ 5913460 h 5913460"/>
              <a:gd name="connsiteX4" fmla="*/ 0 w 12192000"/>
              <a:gd name="connsiteY4" fmla="*/ 5913460 h 59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913460">
                <a:moveTo>
                  <a:pt x="0" y="5913460"/>
                </a:moveTo>
                <a:lnTo>
                  <a:pt x="0" y="7182"/>
                </a:lnTo>
                <a:cubicBezTo>
                  <a:pt x="3110" y="-5259"/>
                  <a:pt x="6817567" y="961"/>
                  <a:pt x="6811347" y="7182"/>
                </a:cubicBezTo>
                <a:cubicBezTo>
                  <a:pt x="6813420" y="962"/>
                  <a:pt x="10407780" y="3950921"/>
                  <a:pt x="12192000" y="5913460"/>
                </a:cubicBezTo>
                <a:lnTo>
                  <a:pt x="0" y="591346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 by clicking on icon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055688" y="3262143"/>
            <a:ext cx="11136312" cy="1446245"/>
          </a:xfrm>
          <a:prstGeom prst="rect">
            <a:avLst/>
          </a:prstGeom>
          <a:solidFill>
            <a:schemeClr val="accent5">
              <a:alpha val="80000"/>
            </a:schemeClr>
          </a:solidFill>
        </p:spPr>
        <p:txBody>
          <a:bodyPr lIns="1080000" anchor="ctr">
            <a:norm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55688" y="4870580"/>
            <a:ext cx="11136312" cy="1035698"/>
          </a:xfrm>
          <a:prstGeom prst="rect">
            <a:avLst/>
          </a:prstGeom>
          <a:solidFill>
            <a:schemeClr val="accent5">
              <a:alpha val="80000"/>
            </a:schemeClr>
          </a:solidFill>
        </p:spPr>
        <p:txBody>
          <a:bodyPr lIns="1080000"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Edit Master </a:t>
            </a:r>
            <a:r>
              <a:rPr lang="de-DE" dirty="0" err="1"/>
              <a:t>Subtitle</a:t>
            </a:r>
            <a:r>
              <a:rPr lang="de-DE" dirty="0"/>
              <a:t> Format</a:t>
            </a: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F23DFB72-F554-4021-A2ED-43BEB9E40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2" name="Foliennummernplatzhalter 4">
            <a:extLst>
              <a:ext uri="{FF2B5EF4-FFF2-40B4-BE49-F238E27FC236}">
                <a16:creationId xmlns:a16="http://schemas.microsoft.com/office/drawing/2014/main" id="{F893075D-5207-4BF9-AE88-D0B065CD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9CCAEEEB-089D-4987-B2FA-1A0A1054C9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338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5">
          <p15:clr>
            <a:srgbClr val="FBAE40"/>
          </p15:clr>
        </p15:guide>
        <p15:guide id="3" pos="1345">
          <p15:clr>
            <a:srgbClr val="FBAE40"/>
          </p15:clr>
        </p15:guide>
        <p15:guide id="4" orient="horz" pos="372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3748A58-60BD-4DC4-846E-EE8D2EF87F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1687" y="1998000"/>
            <a:ext cx="6910313" cy="4860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7CE2F7A1-794E-4C1A-8923-B780235AA9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45" y="365126"/>
            <a:ext cx="8630539" cy="9493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BA90E0DD-BFB4-4C01-8E41-C0E12F316D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6498" y="1628775"/>
            <a:ext cx="11510540" cy="4720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Format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FFB5577F-E89F-4B57-B1F5-B810ABB2E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1" name="Foliennummernplatzhalter 4">
            <a:extLst>
              <a:ext uri="{FF2B5EF4-FFF2-40B4-BE49-F238E27FC236}">
                <a16:creationId xmlns:a16="http://schemas.microsoft.com/office/drawing/2014/main" id="{F4A57DB2-3DAA-4091-B8F5-C12A11B7D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FA39C8A-5328-4F8A-B1A1-01D9B48610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933856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7469">
          <p15:clr>
            <a:srgbClr val="FBAE40"/>
          </p15:clr>
        </p15:guide>
        <p15:guide id="3" pos="211">
          <p15:clr>
            <a:srgbClr val="FBAE40"/>
          </p15:clr>
        </p15:guide>
        <p15:guide id="4" orient="horz" pos="102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/Tile slide_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58DF63E9-610D-4629-9806-7C27E08682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1687" y="1998000"/>
            <a:ext cx="6910313" cy="486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2545" y="365126"/>
            <a:ext cx="8630539" cy="9493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3371850" y="1628775"/>
            <a:ext cx="2895600" cy="14382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</a:t>
            </a:r>
            <a:br>
              <a:rPr lang="en-US" dirty="0"/>
            </a:br>
            <a:r>
              <a:rPr lang="en-US" dirty="0"/>
              <a:t>OF THE TILE</a:t>
            </a:r>
            <a:endParaRPr lang="de-DE" dirty="0"/>
          </a:p>
        </p:txBody>
      </p:sp>
      <p:sp>
        <p:nvSpPr>
          <p:cNvPr id="51" name="Textplatzhalt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42545" y="1628775"/>
            <a:ext cx="2895600" cy="1438275"/>
          </a:xfrm>
          <a:prstGeom prst="rect">
            <a:avLst/>
          </a:prstGeom>
          <a:solidFill>
            <a:srgbClr val="154194">
              <a:alpha val="80000"/>
            </a:srgb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</a:t>
            </a:r>
            <a:br>
              <a:rPr lang="en-US" dirty="0"/>
            </a:br>
            <a:r>
              <a:rPr lang="en-US" dirty="0"/>
              <a:t>OF THE TILE</a:t>
            </a:r>
            <a:endParaRPr lang="de-DE" dirty="0"/>
          </a:p>
        </p:txBody>
      </p:sp>
      <p:sp>
        <p:nvSpPr>
          <p:cNvPr id="57" name="Textplatzhalt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6401155" y="1628774"/>
            <a:ext cx="2895600" cy="14382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</a:t>
            </a:r>
            <a:br>
              <a:rPr lang="en-US" dirty="0"/>
            </a:br>
            <a:r>
              <a:rPr lang="en-US" dirty="0"/>
              <a:t>OF THE TILE</a:t>
            </a:r>
            <a:endParaRPr lang="de-DE" dirty="0"/>
          </a:p>
        </p:txBody>
      </p:sp>
      <p:sp>
        <p:nvSpPr>
          <p:cNvPr id="58" name="Textplatzhalt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342545" y="3255963"/>
            <a:ext cx="2895600" cy="14382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</a:t>
            </a:r>
            <a:br>
              <a:rPr lang="en-US" dirty="0"/>
            </a:br>
            <a:r>
              <a:rPr lang="en-US" dirty="0"/>
              <a:t>OF THE TILE</a:t>
            </a:r>
            <a:endParaRPr lang="de-DE" dirty="0"/>
          </a:p>
        </p:txBody>
      </p:sp>
      <p:sp>
        <p:nvSpPr>
          <p:cNvPr id="59" name="Textplatzhalt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3371850" y="3254375"/>
            <a:ext cx="2895600" cy="14382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</a:t>
            </a:r>
            <a:br>
              <a:rPr lang="en-US" dirty="0"/>
            </a:br>
            <a:r>
              <a:rPr lang="en-US" dirty="0"/>
              <a:t>OF THE TILE</a:t>
            </a:r>
            <a:endParaRPr lang="de-DE" dirty="0"/>
          </a:p>
        </p:txBody>
      </p:sp>
      <p:sp>
        <p:nvSpPr>
          <p:cNvPr id="60" name="Textplatzhalt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6401155" y="3254374"/>
            <a:ext cx="2895600" cy="14382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</a:t>
            </a:r>
            <a:br>
              <a:rPr lang="en-US" dirty="0"/>
            </a:br>
            <a:r>
              <a:rPr lang="en-US" dirty="0"/>
              <a:t>OF THE TILE</a:t>
            </a:r>
            <a:endParaRPr lang="de-DE" dirty="0"/>
          </a:p>
        </p:txBody>
      </p:sp>
      <p:sp>
        <p:nvSpPr>
          <p:cNvPr id="61" name="Textplatzhalt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342545" y="4865649"/>
            <a:ext cx="2895600" cy="14382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</a:t>
            </a:r>
            <a:br>
              <a:rPr lang="en-US" dirty="0"/>
            </a:br>
            <a:r>
              <a:rPr lang="en-US" dirty="0"/>
              <a:t>OF THE TILE</a:t>
            </a:r>
            <a:endParaRPr lang="de-DE" dirty="0"/>
          </a:p>
        </p:txBody>
      </p:sp>
      <p:sp>
        <p:nvSpPr>
          <p:cNvPr id="62" name="Textplatzhalt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3371850" y="4857712"/>
            <a:ext cx="2895600" cy="14382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</a:t>
            </a:r>
            <a:br>
              <a:rPr lang="en-US" dirty="0"/>
            </a:br>
            <a:r>
              <a:rPr lang="en-US" dirty="0"/>
              <a:t>OF THE TILE</a:t>
            </a:r>
            <a:endParaRPr lang="de-DE" dirty="0"/>
          </a:p>
        </p:txBody>
      </p:sp>
      <p:sp>
        <p:nvSpPr>
          <p:cNvPr id="63" name="Textplatzhalt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6401155" y="4857711"/>
            <a:ext cx="2895600" cy="14382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</a:t>
            </a:r>
            <a:br>
              <a:rPr lang="en-US" dirty="0"/>
            </a:br>
            <a:r>
              <a:rPr lang="en-US" dirty="0"/>
              <a:t>OF THE TILE</a:t>
            </a:r>
            <a:endParaRPr lang="de-DE" dirty="0"/>
          </a:p>
        </p:txBody>
      </p:sp>
      <p:sp>
        <p:nvSpPr>
          <p:cNvPr id="18" name="Fußzeilenplatzhalter 3">
            <a:extLst>
              <a:ext uri="{FF2B5EF4-FFF2-40B4-BE49-F238E27FC236}">
                <a16:creationId xmlns:a16="http://schemas.microsoft.com/office/drawing/2014/main" id="{2075F10B-75C4-44D9-BBE5-289BA238D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9" name="Foliennummernplatzhalter 4">
            <a:extLst>
              <a:ext uri="{FF2B5EF4-FFF2-40B4-BE49-F238E27FC236}">
                <a16:creationId xmlns:a16="http://schemas.microsoft.com/office/drawing/2014/main" id="{DA04B6CC-41F3-4339-87D9-37241225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Datumsplatzhalter 3">
            <a:extLst>
              <a:ext uri="{FF2B5EF4-FFF2-40B4-BE49-F238E27FC236}">
                <a16:creationId xmlns:a16="http://schemas.microsoft.com/office/drawing/2014/main" id="{08709155-FA92-4805-8C77-D894571F2C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117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7469">
          <p15:clr>
            <a:srgbClr val="FBAE40"/>
          </p15:clr>
        </p15:guide>
        <p15:guide id="3" pos="211">
          <p15:clr>
            <a:srgbClr val="FBAE40"/>
          </p15:clr>
        </p15:guide>
        <p15:guide id="4" orient="horz" pos="102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/Tile slide_S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00A5C221-0973-4AB0-B637-D10754ECD5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1687" y="1998000"/>
            <a:ext cx="6910313" cy="486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2545" y="365126"/>
            <a:ext cx="8630539" cy="9493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3371850" y="1628775"/>
            <a:ext cx="2895600" cy="1438275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</a:t>
            </a:r>
            <a:br>
              <a:rPr lang="en-US" dirty="0"/>
            </a:br>
            <a:r>
              <a:rPr lang="en-US" dirty="0"/>
              <a:t>OF THE TILE</a:t>
            </a:r>
            <a:endParaRPr lang="de-DE" dirty="0"/>
          </a:p>
        </p:txBody>
      </p:sp>
      <p:sp>
        <p:nvSpPr>
          <p:cNvPr id="51" name="Textplatzhalt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42545" y="1628775"/>
            <a:ext cx="2895600" cy="1438275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</a:t>
            </a:r>
            <a:br>
              <a:rPr lang="en-US" dirty="0"/>
            </a:br>
            <a:r>
              <a:rPr lang="en-US" dirty="0"/>
              <a:t>OF THE TILE</a:t>
            </a:r>
            <a:endParaRPr lang="de-DE" dirty="0"/>
          </a:p>
        </p:txBody>
      </p:sp>
      <p:sp>
        <p:nvSpPr>
          <p:cNvPr id="57" name="Textplatzhalt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6401155" y="1628774"/>
            <a:ext cx="2895600" cy="1438275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</a:t>
            </a:r>
            <a:br>
              <a:rPr lang="en-US" dirty="0"/>
            </a:br>
            <a:r>
              <a:rPr lang="en-US" dirty="0"/>
              <a:t>OF THE TILE</a:t>
            </a:r>
            <a:endParaRPr lang="de-DE" dirty="0"/>
          </a:p>
        </p:txBody>
      </p:sp>
      <p:sp>
        <p:nvSpPr>
          <p:cNvPr id="58" name="Textplatzhalt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342545" y="3255963"/>
            <a:ext cx="2895600" cy="1438275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</a:t>
            </a:r>
            <a:br>
              <a:rPr lang="en-US" dirty="0"/>
            </a:br>
            <a:r>
              <a:rPr lang="en-US" dirty="0"/>
              <a:t>OF THE TILE</a:t>
            </a:r>
            <a:endParaRPr lang="de-DE" dirty="0"/>
          </a:p>
        </p:txBody>
      </p:sp>
      <p:sp>
        <p:nvSpPr>
          <p:cNvPr id="59" name="Textplatzhalt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3371850" y="3254375"/>
            <a:ext cx="2895600" cy="1438275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</a:t>
            </a:r>
            <a:br>
              <a:rPr lang="en-US" dirty="0"/>
            </a:br>
            <a:r>
              <a:rPr lang="en-US" dirty="0"/>
              <a:t>OF THE TILE</a:t>
            </a:r>
            <a:endParaRPr lang="de-DE" dirty="0"/>
          </a:p>
        </p:txBody>
      </p:sp>
      <p:sp>
        <p:nvSpPr>
          <p:cNvPr id="60" name="Textplatzhalt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6401155" y="3254374"/>
            <a:ext cx="2895600" cy="1438275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</a:t>
            </a:r>
            <a:br>
              <a:rPr lang="en-US" dirty="0"/>
            </a:br>
            <a:r>
              <a:rPr lang="en-US" dirty="0"/>
              <a:t>OF THE TILE</a:t>
            </a:r>
            <a:endParaRPr lang="de-DE" dirty="0"/>
          </a:p>
        </p:txBody>
      </p:sp>
      <p:sp>
        <p:nvSpPr>
          <p:cNvPr id="61" name="Textplatzhalt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342545" y="4865649"/>
            <a:ext cx="2895600" cy="1438275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</a:t>
            </a:r>
            <a:br>
              <a:rPr lang="en-US" dirty="0"/>
            </a:br>
            <a:r>
              <a:rPr lang="en-US" dirty="0"/>
              <a:t>OF THE TILE</a:t>
            </a:r>
            <a:endParaRPr lang="de-DE" dirty="0"/>
          </a:p>
        </p:txBody>
      </p:sp>
      <p:sp>
        <p:nvSpPr>
          <p:cNvPr id="62" name="Textplatzhalt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3371850" y="4857712"/>
            <a:ext cx="2895600" cy="1438275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</a:t>
            </a:r>
            <a:br>
              <a:rPr lang="en-US" dirty="0"/>
            </a:br>
            <a:r>
              <a:rPr lang="en-US" dirty="0"/>
              <a:t>OF THE TILE</a:t>
            </a:r>
            <a:endParaRPr lang="de-DE" dirty="0"/>
          </a:p>
        </p:txBody>
      </p:sp>
      <p:sp>
        <p:nvSpPr>
          <p:cNvPr id="63" name="Textplatzhalt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6401155" y="4857711"/>
            <a:ext cx="2895600" cy="1438275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</a:t>
            </a:r>
            <a:br>
              <a:rPr lang="en-US" dirty="0"/>
            </a:br>
            <a:r>
              <a:rPr lang="en-US" dirty="0"/>
              <a:t>OF THE TILE</a:t>
            </a:r>
            <a:endParaRPr lang="de-DE" dirty="0"/>
          </a:p>
        </p:txBody>
      </p:sp>
      <p:sp>
        <p:nvSpPr>
          <p:cNvPr id="18" name="Fußzeilenplatzhalter 3">
            <a:extLst>
              <a:ext uri="{FF2B5EF4-FFF2-40B4-BE49-F238E27FC236}">
                <a16:creationId xmlns:a16="http://schemas.microsoft.com/office/drawing/2014/main" id="{0381BC69-B283-4611-A8EA-0C2067EF8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9" name="Foliennummernplatzhalter 4">
            <a:extLst>
              <a:ext uri="{FF2B5EF4-FFF2-40B4-BE49-F238E27FC236}">
                <a16:creationId xmlns:a16="http://schemas.microsoft.com/office/drawing/2014/main" id="{4F0F1C02-4417-4CCE-95C2-9D5D8989B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Datumsplatzhalter 3">
            <a:extLst>
              <a:ext uri="{FF2B5EF4-FFF2-40B4-BE49-F238E27FC236}">
                <a16:creationId xmlns:a16="http://schemas.microsoft.com/office/drawing/2014/main" id="{E94BCB5B-6977-4BB7-8FD7-234A75A38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371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7469">
          <p15:clr>
            <a:srgbClr val="FBAE40"/>
          </p15:clr>
        </p15:guide>
        <p15:guide id="3" pos="211">
          <p15:clr>
            <a:srgbClr val="FBAE40"/>
          </p15:clr>
        </p15:guide>
        <p15:guide id="4" orient="horz" pos="102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/Tile slide_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CEE26DEC-E8C9-410C-9F75-EB6929FF6E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1687" y="1998000"/>
            <a:ext cx="6910313" cy="486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2545" y="365126"/>
            <a:ext cx="8630539" cy="9493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3371850" y="1628775"/>
            <a:ext cx="2895600" cy="1438275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</a:t>
            </a:r>
            <a:br>
              <a:rPr lang="en-US" dirty="0"/>
            </a:br>
            <a:r>
              <a:rPr lang="en-US" dirty="0"/>
              <a:t>OF THE TILE</a:t>
            </a:r>
            <a:endParaRPr lang="de-DE" dirty="0"/>
          </a:p>
        </p:txBody>
      </p:sp>
      <p:sp>
        <p:nvSpPr>
          <p:cNvPr id="51" name="Textplatzhalt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42545" y="1628775"/>
            <a:ext cx="2895600" cy="1438275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</a:t>
            </a:r>
            <a:br>
              <a:rPr lang="en-US" dirty="0"/>
            </a:br>
            <a:r>
              <a:rPr lang="en-US" dirty="0"/>
              <a:t>OF THE TILE</a:t>
            </a:r>
            <a:endParaRPr lang="de-DE" dirty="0"/>
          </a:p>
        </p:txBody>
      </p:sp>
      <p:sp>
        <p:nvSpPr>
          <p:cNvPr id="57" name="Textplatzhalt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6401155" y="1628774"/>
            <a:ext cx="2895600" cy="1438275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</a:t>
            </a:r>
            <a:br>
              <a:rPr lang="en-US" dirty="0"/>
            </a:br>
            <a:r>
              <a:rPr lang="en-US" dirty="0"/>
              <a:t>OF THE TILE</a:t>
            </a:r>
            <a:endParaRPr lang="de-DE" dirty="0"/>
          </a:p>
        </p:txBody>
      </p:sp>
      <p:sp>
        <p:nvSpPr>
          <p:cNvPr id="58" name="Textplatzhalt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342545" y="3255963"/>
            <a:ext cx="2895600" cy="1438275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</a:t>
            </a:r>
            <a:br>
              <a:rPr lang="en-US" dirty="0"/>
            </a:br>
            <a:r>
              <a:rPr lang="en-US" dirty="0"/>
              <a:t>OF THE TILE</a:t>
            </a:r>
            <a:endParaRPr lang="de-DE" dirty="0"/>
          </a:p>
        </p:txBody>
      </p:sp>
      <p:sp>
        <p:nvSpPr>
          <p:cNvPr id="59" name="Textplatzhalt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3371850" y="3254375"/>
            <a:ext cx="2895600" cy="1438275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</a:t>
            </a:r>
            <a:br>
              <a:rPr lang="en-US" dirty="0"/>
            </a:br>
            <a:r>
              <a:rPr lang="en-US" dirty="0"/>
              <a:t>OF THE TILE</a:t>
            </a:r>
            <a:endParaRPr lang="de-DE" dirty="0"/>
          </a:p>
        </p:txBody>
      </p:sp>
      <p:sp>
        <p:nvSpPr>
          <p:cNvPr id="60" name="Textplatzhalt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6401155" y="3254374"/>
            <a:ext cx="2895600" cy="1438275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</a:t>
            </a:r>
            <a:br>
              <a:rPr lang="en-US" dirty="0"/>
            </a:br>
            <a:r>
              <a:rPr lang="en-US" dirty="0"/>
              <a:t>OF THE TILE</a:t>
            </a:r>
            <a:endParaRPr lang="de-DE" dirty="0"/>
          </a:p>
        </p:txBody>
      </p:sp>
      <p:sp>
        <p:nvSpPr>
          <p:cNvPr id="61" name="Textplatzhalt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342545" y="4865649"/>
            <a:ext cx="2895600" cy="1438275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</a:t>
            </a:r>
            <a:br>
              <a:rPr lang="en-US" dirty="0"/>
            </a:br>
            <a:r>
              <a:rPr lang="en-US" dirty="0"/>
              <a:t>OF THE TILE</a:t>
            </a:r>
            <a:endParaRPr lang="de-DE" dirty="0"/>
          </a:p>
        </p:txBody>
      </p:sp>
      <p:sp>
        <p:nvSpPr>
          <p:cNvPr id="62" name="Textplatzhalt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3371850" y="4857712"/>
            <a:ext cx="2895600" cy="1438275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</a:t>
            </a:r>
            <a:br>
              <a:rPr lang="en-US" dirty="0"/>
            </a:br>
            <a:r>
              <a:rPr lang="en-US" dirty="0"/>
              <a:t>OF THE TILE</a:t>
            </a:r>
            <a:endParaRPr lang="de-DE" dirty="0"/>
          </a:p>
        </p:txBody>
      </p:sp>
      <p:sp>
        <p:nvSpPr>
          <p:cNvPr id="63" name="Textplatzhalt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6401155" y="4857711"/>
            <a:ext cx="2895600" cy="1438275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</a:t>
            </a:r>
            <a:br>
              <a:rPr lang="en-US" dirty="0"/>
            </a:br>
            <a:r>
              <a:rPr lang="en-US" dirty="0"/>
              <a:t>OF THE TILE</a:t>
            </a:r>
            <a:endParaRPr lang="de-DE" dirty="0"/>
          </a:p>
        </p:txBody>
      </p:sp>
      <p:sp>
        <p:nvSpPr>
          <p:cNvPr id="18" name="Fußzeilenplatzhalter 3">
            <a:extLst>
              <a:ext uri="{FF2B5EF4-FFF2-40B4-BE49-F238E27FC236}">
                <a16:creationId xmlns:a16="http://schemas.microsoft.com/office/drawing/2014/main" id="{F9045C7C-3EF5-4FAB-A752-D43BF1646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9" name="Foliennummernplatzhalter 4">
            <a:extLst>
              <a:ext uri="{FF2B5EF4-FFF2-40B4-BE49-F238E27FC236}">
                <a16:creationId xmlns:a16="http://schemas.microsoft.com/office/drawing/2014/main" id="{29EB6AF3-1AA2-4D7B-8410-88077D3DE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Datumsplatzhalter 3">
            <a:extLst>
              <a:ext uri="{FF2B5EF4-FFF2-40B4-BE49-F238E27FC236}">
                <a16:creationId xmlns:a16="http://schemas.microsoft.com/office/drawing/2014/main" id="{FCB08279-48B9-4FA5-82F5-260148779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269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7469">
          <p15:clr>
            <a:srgbClr val="FBAE40"/>
          </p15:clr>
        </p15:guide>
        <p15:guide id="3" pos="211">
          <p15:clr>
            <a:srgbClr val="FBAE40"/>
          </p15:clr>
        </p15:guide>
        <p15:guide id="4" orient="horz" pos="102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/Tile slide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59959A21-094C-4125-9427-A4DB8013D11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1687" y="1998000"/>
            <a:ext cx="6910313" cy="486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2545" y="365126"/>
            <a:ext cx="8630539" cy="9493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3371850" y="1628775"/>
            <a:ext cx="2895600" cy="1438275"/>
          </a:xfrm>
          <a:prstGeom prst="rect">
            <a:avLst/>
          </a:prstGeom>
          <a:solidFill>
            <a:schemeClr val="accent5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Edit </a:t>
            </a:r>
            <a:r>
              <a:rPr lang="de-DE" dirty="0" err="1"/>
              <a:t>the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tile</a:t>
            </a:r>
            <a:endParaRPr lang="de-DE" dirty="0"/>
          </a:p>
        </p:txBody>
      </p:sp>
      <p:sp>
        <p:nvSpPr>
          <p:cNvPr id="51" name="Textplatzhalt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42545" y="1628775"/>
            <a:ext cx="2895600" cy="1438275"/>
          </a:xfrm>
          <a:prstGeom prst="rect">
            <a:avLst/>
          </a:prstGeom>
          <a:solidFill>
            <a:schemeClr val="accent5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Edit </a:t>
            </a:r>
            <a:r>
              <a:rPr lang="de-DE" dirty="0" err="1"/>
              <a:t>the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tile</a:t>
            </a:r>
            <a:endParaRPr lang="de-DE" dirty="0"/>
          </a:p>
        </p:txBody>
      </p:sp>
      <p:sp>
        <p:nvSpPr>
          <p:cNvPr id="57" name="Textplatzhalt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6401155" y="1628774"/>
            <a:ext cx="2895600" cy="1438275"/>
          </a:xfrm>
          <a:prstGeom prst="rect">
            <a:avLst/>
          </a:prstGeom>
          <a:solidFill>
            <a:schemeClr val="accent5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Edit </a:t>
            </a:r>
            <a:r>
              <a:rPr lang="de-DE" dirty="0" err="1"/>
              <a:t>the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tile</a:t>
            </a:r>
            <a:endParaRPr lang="de-DE" dirty="0"/>
          </a:p>
        </p:txBody>
      </p:sp>
      <p:sp>
        <p:nvSpPr>
          <p:cNvPr id="58" name="Textplatzhalt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342545" y="3255963"/>
            <a:ext cx="2895600" cy="1438275"/>
          </a:xfrm>
          <a:prstGeom prst="rect">
            <a:avLst/>
          </a:prstGeom>
          <a:solidFill>
            <a:schemeClr val="accent5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Edit </a:t>
            </a:r>
            <a:r>
              <a:rPr lang="de-DE" dirty="0" err="1"/>
              <a:t>the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tile</a:t>
            </a:r>
            <a:endParaRPr lang="de-DE" dirty="0"/>
          </a:p>
        </p:txBody>
      </p:sp>
      <p:sp>
        <p:nvSpPr>
          <p:cNvPr id="59" name="Textplatzhalt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3371850" y="3254375"/>
            <a:ext cx="2895600" cy="1438275"/>
          </a:xfrm>
          <a:prstGeom prst="rect">
            <a:avLst/>
          </a:prstGeom>
          <a:solidFill>
            <a:schemeClr val="accent5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Edit </a:t>
            </a:r>
            <a:r>
              <a:rPr lang="de-DE" dirty="0" err="1"/>
              <a:t>the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tile</a:t>
            </a:r>
            <a:endParaRPr lang="de-DE" dirty="0"/>
          </a:p>
        </p:txBody>
      </p:sp>
      <p:sp>
        <p:nvSpPr>
          <p:cNvPr id="60" name="Textplatzhalt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6401155" y="3254374"/>
            <a:ext cx="2895600" cy="1438275"/>
          </a:xfrm>
          <a:prstGeom prst="rect">
            <a:avLst/>
          </a:prstGeom>
          <a:solidFill>
            <a:schemeClr val="accent5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Edit </a:t>
            </a:r>
            <a:r>
              <a:rPr lang="de-DE" dirty="0" err="1"/>
              <a:t>the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tile</a:t>
            </a:r>
            <a:endParaRPr lang="de-DE" dirty="0"/>
          </a:p>
        </p:txBody>
      </p:sp>
      <p:sp>
        <p:nvSpPr>
          <p:cNvPr id="61" name="Textplatzhalt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342545" y="4865649"/>
            <a:ext cx="2895600" cy="1438275"/>
          </a:xfrm>
          <a:prstGeom prst="rect">
            <a:avLst/>
          </a:prstGeom>
          <a:solidFill>
            <a:schemeClr val="accent5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Edit </a:t>
            </a:r>
            <a:r>
              <a:rPr lang="de-DE" dirty="0" err="1"/>
              <a:t>the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tile</a:t>
            </a:r>
            <a:endParaRPr lang="de-DE" dirty="0"/>
          </a:p>
        </p:txBody>
      </p:sp>
      <p:sp>
        <p:nvSpPr>
          <p:cNvPr id="62" name="Textplatzhalt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3371850" y="4857712"/>
            <a:ext cx="2895600" cy="1438275"/>
          </a:xfrm>
          <a:prstGeom prst="rect">
            <a:avLst/>
          </a:prstGeom>
          <a:solidFill>
            <a:schemeClr val="accent5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Edit </a:t>
            </a:r>
            <a:r>
              <a:rPr lang="de-DE" dirty="0" err="1"/>
              <a:t>the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tile</a:t>
            </a:r>
            <a:endParaRPr lang="de-DE" dirty="0"/>
          </a:p>
        </p:txBody>
      </p:sp>
      <p:sp>
        <p:nvSpPr>
          <p:cNvPr id="63" name="Textplatzhalt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6401155" y="4857711"/>
            <a:ext cx="2895600" cy="1438275"/>
          </a:xfrm>
          <a:prstGeom prst="rect">
            <a:avLst/>
          </a:prstGeom>
          <a:solidFill>
            <a:schemeClr val="accent5">
              <a:alpha val="80000"/>
            </a:schemeClr>
          </a:solidFill>
        </p:spPr>
        <p:txBody>
          <a:bodyPr anchor="b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Edit </a:t>
            </a:r>
            <a:r>
              <a:rPr lang="de-DE" dirty="0" err="1"/>
              <a:t>the</a:t>
            </a:r>
            <a:r>
              <a:rPr lang="de-DE" dirty="0"/>
              <a:t> title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tile</a:t>
            </a:r>
            <a:endParaRPr lang="de-DE" dirty="0"/>
          </a:p>
        </p:txBody>
      </p:sp>
      <p:sp>
        <p:nvSpPr>
          <p:cNvPr id="18" name="Fußzeilenplatzhalter 3">
            <a:extLst>
              <a:ext uri="{FF2B5EF4-FFF2-40B4-BE49-F238E27FC236}">
                <a16:creationId xmlns:a16="http://schemas.microsoft.com/office/drawing/2014/main" id="{B36F52EB-71BC-418E-B069-127845100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9" name="Foliennummernplatzhalter 4">
            <a:extLst>
              <a:ext uri="{FF2B5EF4-FFF2-40B4-BE49-F238E27FC236}">
                <a16:creationId xmlns:a16="http://schemas.microsoft.com/office/drawing/2014/main" id="{55C7A3F4-50CC-4C88-9247-75B5D7B1E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0" name="Datumsplatzhalter 3">
            <a:extLst>
              <a:ext uri="{FF2B5EF4-FFF2-40B4-BE49-F238E27FC236}">
                <a16:creationId xmlns:a16="http://schemas.microsoft.com/office/drawing/2014/main" id="{6638549F-2012-4263-8A84-9076BE490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198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7469">
          <p15:clr>
            <a:srgbClr val="FBAE40"/>
          </p15:clr>
        </p15:guide>
        <p15:guide id="3" pos="211">
          <p15:clr>
            <a:srgbClr val="FBAE40"/>
          </p15:clr>
        </p15:guide>
        <p15:guide id="4" orient="horz" pos="102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-Agenda_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9EEF4809-B7F9-4DA8-809E-46E989B998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1687" y="1998000"/>
            <a:ext cx="6910313" cy="486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2545" y="365126"/>
            <a:ext cx="8630539" cy="9493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42545" y="1628775"/>
            <a:ext cx="11514493" cy="4693367"/>
          </a:xfrm>
          <a:prstGeom prst="rect">
            <a:avLst/>
          </a:prstGeom>
        </p:spPr>
        <p:txBody>
          <a:bodyPr/>
          <a:lstStyle>
            <a:lvl1pPr marL="0" indent="360000" algn="l">
              <a:spcBef>
                <a:spcPts val="6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»"/>
              <a:defRPr cap="all" baseline="0">
                <a:ln>
                  <a:noFill/>
                </a:ln>
                <a:solidFill>
                  <a:schemeClr val="accent1"/>
                </a:solidFill>
                <a:latin typeface="+mj-lt"/>
              </a:defRPr>
            </a:lvl1pPr>
            <a:lvl2pPr marL="540000" indent="-228600" algn="l">
              <a:spcBef>
                <a:spcPts val="600"/>
              </a:spcBef>
              <a:buClr>
                <a:schemeClr val="tx1"/>
              </a:buClr>
              <a:buFont typeface="Calibri" panose="020F0502020204030204" pitchFamily="34" charset="0"/>
              <a:buChar char="»"/>
              <a:defRPr>
                <a:latin typeface="+mj-lt"/>
              </a:defRPr>
            </a:lvl2pPr>
            <a:lvl3pPr marL="720000" indent="-228600" algn="l">
              <a:spcBef>
                <a:spcPts val="600"/>
              </a:spcBef>
              <a:buClr>
                <a:schemeClr val="tx1"/>
              </a:buClr>
              <a:buFont typeface="Calibri" panose="020F0502020204030204" pitchFamily="34" charset="0"/>
              <a:buChar char="»"/>
              <a:defRPr>
                <a:latin typeface="+mj-lt"/>
              </a:defRPr>
            </a:lvl3pPr>
            <a:lvl4pPr marL="900000" indent="-228600" algn="l">
              <a:spcBef>
                <a:spcPts val="600"/>
              </a:spcBef>
              <a:buClr>
                <a:schemeClr val="tx1"/>
              </a:buClr>
              <a:buFont typeface="Calibri" panose="020F0502020204030204" pitchFamily="34" charset="0"/>
              <a:buChar char="»"/>
              <a:defRPr>
                <a:latin typeface="+mj-lt"/>
              </a:defRPr>
            </a:lvl4pPr>
            <a:lvl5pPr marL="1080000" indent="-228600" algn="l">
              <a:spcBef>
                <a:spcPts val="600"/>
              </a:spcBef>
              <a:buClr>
                <a:schemeClr val="tx1"/>
              </a:buClr>
              <a:buFont typeface="Calibri" panose="020F0502020204030204" pitchFamily="34" charset="0"/>
              <a:buChar char="»"/>
              <a:defRPr>
                <a:latin typeface="+mj-lt"/>
              </a:defRPr>
            </a:lvl5pPr>
            <a:lvl6pPr marL="1260000" indent="-228600">
              <a:buClr>
                <a:schemeClr val="tx1"/>
              </a:buClr>
              <a:buSzPct val="100000"/>
              <a:buFont typeface="Calibri" panose="020F0502020204030204" pitchFamily="34" charset="0"/>
              <a:buChar char="»"/>
              <a:defRPr/>
            </a:lvl6pPr>
            <a:lvl7pPr marL="1440000" indent="-228600">
              <a:buClr>
                <a:schemeClr val="tx1"/>
              </a:buClr>
              <a:buSzPct val="100000"/>
              <a:buFont typeface="Calibri" panose="020F0502020204030204" pitchFamily="34" charset="0"/>
              <a:buChar char="»"/>
              <a:defRPr/>
            </a:lvl7pPr>
            <a:lvl8pPr marL="1620000" indent="-228600">
              <a:buClr>
                <a:schemeClr val="tx1"/>
              </a:buClr>
              <a:buFont typeface="Calibri" panose="020F0502020204030204" pitchFamily="34" charset="0"/>
              <a:buChar char="»"/>
              <a:defRPr/>
            </a:lvl8pPr>
            <a:lvl9pPr marL="1800000" indent="-228600">
              <a:buClr>
                <a:schemeClr val="tx1"/>
              </a:buClr>
              <a:buFont typeface="Calibri" panose="020F0502020204030204" pitchFamily="34" charset="0"/>
              <a:buChar char="»"/>
              <a:defRPr/>
            </a:lvl9pPr>
          </a:lstStyle>
          <a:p>
            <a:pPr lvl="0"/>
            <a:r>
              <a:rPr lang="en-US" dirty="0"/>
              <a:t>Edit Master Text Format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0BC33F04-2DE7-454A-A6CA-CB6719BBF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2" name="Foliennummernplatzhalter 4">
            <a:extLst>
              <a:ext uri="{FF2B5EF4-FFF2-40B4-BE49-F238E27FC236}">
                <a16:creationId xmlns:a16="http://schemas.microsoft.com/office/drawing/2014/main" id="{05DCC9EF-8037-4EC9-A616-D4A8A401B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C903D412-1E65-4CE8-9BA3-7F87BF6FE9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0E3711D1-095F-411B-A87D-FA456AD99E8C}" type="datetime1">
              <a:rPr lang="de-DE" smtClean="0"/>
              <a:t>03.06.2021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0655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7469">
          <p15:clr>
            <a:srgbClr val="FBAE40"/>
          </p15:clr>
        </p15:guide>
        <p15:guide id="3" pos="211">
          <p15:clr>
            <a:srgbClr val="FBAE40"/>
          </p15:clr>
        </p15:guide>
        <p15:guide id="4" orient="horz" pos="102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44293" y="1628775"/>
            <a:ext cx="539926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459895" y="1628775"/>
            <a:ext cx="5398093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342545" y="365126"/>
            <a:ext cx="8630539" cy="9493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cxnSp>
        <p:nvCxnSpPr>
          <p:cNvPr id="10" name="Gerader Verbinder 9"/>
          <p:cNvCxnSpPr/>
          <p:nvPr/>
        </p:nvCxnSpPr>
        <p:spPr>
          <a:xfrm rot="-2700000" flipV="1">
            <a:off x="4814977" y="2526963"/>
            <a:ext cx="2565545" cy="25549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B4D0D224-B8F6-4D48-9540-3F950CB7F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3" name="Foliennummernplatzhalter 4">
            <a:extLst>
              <a:ext uri="{FF2B5EF4-FFF2-40B4-BE49-F238E27FC236}">
                <a16:creationId xmlns:a16="http://schemas.microsoft.com/office/drawing/2014/main" id="{0E0D8D02-F4B1-43A6-A2B5-2A07967CA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1752DDE-C574-4204-91F9-EEB3893B02F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197637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9" pos="7469">
          <p15:clr>
            <a:srgbClr val="FBAE40"/>
          </p15:clr>
        </p15:guide>
        <p15:guide id="20" orient="horz" pos="1026">
          <p15:clr>
            <a:srgbClr val="FBAE40"/>
          </p15:clr>
        </p15:guide>
        <p15:guide id="21" orient="horz" pos="232">
          <p15:clr>
            <a:srgbClr val="FBAE40"/>
          </p15:clr>
        </p15:guide>
        <p15:guide id="22" pos="211">
          <p15:clr>
            <a:srgbClr val="FBAE40"/>
          </p15:clr>
        </p15:guide>
        <p15:guide id="23" pos="3840">
          <p15:clr>
            <a:srgbClr val="FBAE40"/>
          </p15:clr>
        </p15:guide>
        <p15:guide id="24" pos="406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42545" y="363598"/>
            <a:ext cx="8630539" cy="9423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cxnSp>
        <p:nvCxnSpPr>
          <p:cNvPr id="11" name="Gerader Verbinder 10"/>
          <p:cNvCxnSpPr/>
          <p:nvPr/>
        </p:nvCxnSpPr>
        <p:spPr>
          <a:xfrm rot="-2700000" flipV="1">
            <a:off x="2123358" y="2526963"/>
            <a:ext cx="2565545" cy="25549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52D698C8-9DD9-4D10-9133-5DCCBD0765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81400" y="1628775"/>
            <a:ext cx="82756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E004B14A-8911-472D-83C9-9D1DB16AA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5" name="Foliennummernplatzhalter 4">
            <a:extLst>
              <a:ext uri="{FF2B5EF4-FFF2-40B4-BE49-F238E27FC236}">
                <a16:creationId xmlns:a16="http://schemas.microsoft.com/office/drawing/2014/main" id="{838F28FE-C00A-4284-9575-0D582E440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7505EB-28AB-458B-AE9E-8A2D7EF1FD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2545" y="1628775"/>
            <a:ext cx="2873736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D37A160C-D474-4C62-AB30-0B2982DDC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972774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2" orient="horz" pos="232">
          <p15:clr>
            <a:srgbClr val="FBAE40"/>
          </p15:clr>
        </p15:guide>
        <p15:guide id="3" orient="horz" pos="1026">
          <p15:clr>
            <a:srgbClr val="FBAE40"/>
          </p15:clr>
        </p15:guide>
        <p15:guide id="4" pos="7469">
          <p15:clr>
            <a:srgbClr val="FBAE40"/>
          </p15:clr>
        </p15:guide>
        <p15:guide id="5" orient="horz" pos="3906">
          <p15:clr>
            <a:srgbClr val="FBAE40"/>
          </p15:clr>
        </p15:guide>
        <p15:guide id="7" pos="5654">
          <p15:clr>
            <a:srgbClr val="FBAE40"/>
          </p15:clr>
        </p15:guide>
        <p15:guide id="10" pos="2252">
          <p15:clr>
            <a:srgbClr val="FBAE40"/>
          </p15:clr>
        </p15:guide>
        <p15:guide id="11" pos="202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_2_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055370" y="363598"/>
            <a:ext cx="8553450" cy="9423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cxnSp>
        <p:nvCxnSpPr>
          <p:cNvPr id="11" name="Gerader Verbinder 10"/>
          <p:cNvCxnSpPr/>
          <p:nvPr/>
        </p:nvCxnSpPr>
        <p:spPr>
          <a:xfrm rot="-2700000" flipV="1">
            <a:off x="2123358" y="2526963"/>
            <a:ext cx="2565545" cy="25549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52D698C8-9DD9-4D10-9133-5DCCBD0765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81400" y="1628775"/>
            <a:ext cx="82756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E004B14A-8911-472D-83C9-9D1DB16AA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5" name="Foliennummernplatzhalter 4">
            <a:extLst>
              <a:ext uri="{FF2B5EF4-FFF2-40B4-BE49-F238E27FC236}">
                <a16:creationId xmlns:a16="http://schemas.microsoft.com/office/drawing/2014/main" id="{838F28FE-C00A-4284-9575-0D582E440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7505EB-28AB-458B-AE9E-8A2D7EF1FD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2545" y="1628775"/>
            <a:ext cx="2873736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D37A160C-D474-4C62-AB30-0B2982DDC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9AA715D-A728-458F-875A-00F3CCDB2B6A}"/>
              </a:ext>
            </a:extLst>
          </p:cNvPr>
          <p:cNvSpPr/>
          <p:nvPr/>
        </p:nvSpPr>
        <p:spPr>
          <a:xfrm>
            <a:off x="132236" y="0"/>
            <a:ext cx="768996" cy="103072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6" name="Bildplatzhalter 2">
            <a:extLst>
              <a:ext uri="{FF2B5EF4-FFF2-40B4-BE49-F238E27FC236}">
                <a16:creationId xmlns:a16="http://schemas.microsoft.com/office/drawing/2014/main" id="{79A45377-FB65-4F3F-B5C8-03B416DDEF6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41200" y="365125"/>
            <a:ext cx="540000" cy="54000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de-DE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04919037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2" orient="horz" pos="232">
          <p15:clr>
            <a:srgbClr val="FBAE40"/>
          </p15:clr>
        </p15:guide>
        <p15:guide id="3" orient="horz" pos="1026">
          <p15:clr>
            <a:srgbClr val="FBAE40"/>
          </p15:clr>
        </p15:guide>
        <p15:guide id="4" pos="7469">
          <p15:clr>
            <a:srgbClr val="FBAE40"/>
          </p15:clr>
        </p15:guide>
        <p15:guide id="5" orient="horz" pos="3906">
          <p15:clr>
            <a:srgbClr val="FBAE40"/>
          </p15:clr>
        </p15:guide>
        <p15:guide id="7" pos="5654">
          <p15:clr>
            <a:srgbClr val="FBAE40"/>
          </p15:clr>
        </p15:guide>
        <p15:guide id="10" pos="2252">
          <p15:clr>
            <a:srgbClr val="FBAE40"/>
          </p15:clr>
        </p15:guide>
        <p15:guide id="11" pos="202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19275"/>
            <a:ext cx="4647039" cy="4638725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942272" y="4077113"/>
            <a:ext cx="7913823" cy="2545586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Edit Master </a:t>
            </a:r>
            <a:r>
              <a:rPr lang="de-DE" dirty="0" err="1"/>
              <a:t>Subtitle</a:t>
            </a:r>
            <a:r>
              <a:rPr lang="de-DE" dirty="0"/>
              <a:t> Format</a:t>
            </a:r>
          </a:p>
        </p:txBody>
      </p:sp>
      <p:cxnSp>
        <p:nvCxnSpPr>
          <p:cNvPr id="11" name="Gerader Verbinder 10"/>
          <p:cNvCxnSpPr/>
          <p:nvPr/>
        </p:nvCxnSpPr>
        <p:spPr>
          <a:xfrm rot="-2700000">
            <a:off x="2924278" y="2901793"/>
            <a:ext cx="0" cy="36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el 1">
            <a:extLst>
              <a:ext uri="{FF2B5EF4-FFF2-40B4-BE49-F238E27FC236}">
                <a16:creationId xmlns:a16="http://schemas.microsoft.com/office/drawing/2014/main" id="{B0B4D9B5-0DC5-4DA4-8CBA-800C4E6A84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486" y="1706204"/>
            <a:ext cx="10204610" cy="2370909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4000" cap="all" baseline="0">
                <a:solidFill>
                  <a:schemeClr val="accent1"/>
                </a:solidFill>
              </a:defRPr>
            </a:lvl1pPr>
          </a:lstStyle>
          <a:p>
            <a:r>
              <a:rPr lang="de-DE" dirty="0" err="1"/>
              <a:t>Innovating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Business </a:t>
            </a:r>
            <a:r>
              <a:rPr lang="de-DE" dirty="0" err="1"/>
              <a:t>processes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610535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7" pos="7469">
          <p15:clr>
            <a:srgbClr val="FBAE40"/>
          </p15:clr>
        </p15:guide>
        <p15:guide id="8" orient="horz" pos="232">
          <p15:clr>
            <a:srgbClr val="FBAE40"/>
          </p15:clr>
        </p15:guide>
        <p15:guide id="9" pos="3840">
          <p15:clr>
            <a:srgbClr val="FBAE40"/>
          </p15:clr>
        </p15:guide>
        <p15:guide id="10" orient="horz" pos="618">
          <p15:clr>
            <a:srgbClr val="FBAE40"/>
          </p15:clr>
        </p15:guide>
        <p15:guide id="11" pos="1753">
          <p15:clr>
            <a:srgbClr val="FBAE40"/>
          </p15:clr>
        </p15:guide>
        <p15:guide id="12" orient="horz" pos="1071">
          <p15:clr>
            <a:srgbClr val="FBAE40"/>
          </p15:clr>
        </p15:guide>
        <p15:guide id="13" orient="horz" pos="6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_2_S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055370" y="363598"/>
            <a:ext cx="8553450" cy="9423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cxnSp>
        <p:nvCxnSpPr>
          <p:cNvPr id="11" name="Gerader Verbinder 10"/>
          <p:cNvCxnSpPr/>
          <p:nvPr/>
        </p:nvCxnSpPr>
        <p:spPr>
          <a:xfrm rot="-2700000" flipV="1">
            <a:off x="2123358" y="2526963"/>
            <a:ext cx="2565545" cy="25549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E004B14A-8911-472D-83C9-9D1DB16AA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 AG</a:t>
            </a:r>
          </a:p>
        </p:txBody>
      </p:sp>
      <p:sp>
        <p:nvSpPr>
          <p:cNvPr id="15" name="Foliennummernplatzhalter 4">
            <a:extLst>
              <a:ext uri="{FF2B5EF4-FFF2-40B4-BE49-F238E27FC236}">
                <a16:creationId xmlns:a16="http://schemas.microsoft.com/office/drawing/2014/main" id="{838F28FE-C00A-4284-9575-0D582E440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D37A160C-D474-4C62-AB30-0B2982DDC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BFFE0C09-FBB1-480F-8C40-ED790C8C6B3F}" type="datetime1">
              <a:rPr lang="de-DE" smtClean="0"/>
              <a:t>03.06.2021</a:t>
            </a:fld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9AA715D-A728-458F-875A-00F3CCDB2B6A}"/>
              </a:ext>
            </a:extLst>
          </p:cNvPr>
          <p:cNvSpPr/>
          <p:nvPr/>
        </p:nvSpPr>
        <p:spPr>
          <a:xfrm>
            <a:off x="132236" y="0"/>
            <a:ext cx="768996" cy="103072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6" name="Bildplatzhalter 2">
            <a:extLst>
              <a:ext uri="{FF2B5EF4-FFF2-40B4-BE49-F238E27FC236}">
                <a16:creationId xmlns:a16="http://schemas.microsoft.com/office/drawing/2014/main" id="{79A45377-FB65-4F3F-B5C8-03B416DDEF6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41200" y="365125"/>
            <a:ext cx="540000" cy="54000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de-DE" dirty="0"/>
              <a:t>Icon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89C273D2-BC3A-4B32-9B54-42EC46876C9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2545" y="1628775"/>
            <a:ext cx="2873736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74A8E07A-6026-4078-93D8-78550D2BA3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81400" y="1628775"/>
            <a:ext cx="82756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459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32">
          <p15:clr>
            <a:srgbClr val="FBAE40"/>
          </p15:clr>
        </p15:guide>
        <p15:guide id="3" orient="horz" pos="1026">
          <p15:clr>
            <a:srgbClr val="FBAE40"/>
          </p15:clr>
        </p15:guide>
        <p15:guide id="4" pos="7469">
          <p15:clr>
            <a:srgbClr val="FBAE40"/>
          </p15:clr>
        </p15:guide>
        <p15:guide id="5" orient="horz" pos="3906">
          <p15:clr>
            <a:srgbClr val="FBAE40"/>
          </p15:clr>
        </p15:guide>
        <p15:guide id="7" pos="5654">
          <p15:clr>
            <a:srgbClr val="FBAE40"/>
          </p15:clr>
        </p15:guide>
        <p15:guide id="10" pos="2252">
          <p15:clr>
            <a:srgbClr val="FBAE40"/>
          </p15:clr>
        </p15:guide>
        <p15:guide id="11" pos="202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_2_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055370" y="363598"/>
            <a:ext cx="8553450" cy="9423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cxnSp>
        <p:nvCxnSpPr>
          <p:cNvPr id="11" name="Gerader Verbinder 10"/>
          <p:cNvCxnSpPr/>
          <p:nvPr/>
        </p:nvCxnSpPr>
        <p:spPr>
          <a:xfrm rot="-2700000" flipV="1">
            <a:off x="2123358" y="2526963"/>
            <a:ext cx="2565545" cy="25549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52D698C8-9DD9-4D10-9133-5DCCBD0765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81400" y="1628775"/>
            <a:ext cx="82756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E004B14A-8911-472D-83C9-9D1DB16AA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 AG</a:t>
            </a:r>
          </a:p>
        </p:txBody>
      </p:sp>
      <p:sp>
        <p:nvSpPr>
          <p:cNvPr id="15" name="Foliennummernplatzhalter 4">
            <a:extLst>
              <a:ext uri="{FF2B5EF4-FFF2-40B4-BE49-F238E27FC236}">
                <a16:creationId xmlns:a16="http://schemas.microsoft.com/office/drawing/2014/main" id="{838F28FE-C00A-4284-9575-0D582E440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t>‹Nr.›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7505EB-28AB-458B-AE9E-8A2D7EF1FD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2545" y="1628775"/>
            <a:ext cx="2873736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D37A160C-D474-4C62-AB30-0B2982DDC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0914E92-EF38-4770-AAA3-56EE94C94029}" type="datetime1">
              <a:rPr lang="de-DE" smtClean="0"/>
              <a:t>03.06.2021</a:t>
            </a:fld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9AA715D-A728-458F-875A-00F3CCDB2B6A}"/>
              </a:ext>
            </a:extLst>
          </p:cNvPr>
          <p:cNvSpPr/>
          <p:nvPr/>
        </p:nvSpPr>
        <p:spPr>
          <a:xfrm>
            <a:off x="132236" y="0"/>
            <a:ext cx="768996" cy="103072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6" name="Bildplatzhalter 2">
            <a:extLst>
              <a:ext uri="{FF2B5EF4-FFF2-40B4-BE49-F238E27FC236}">
                <a16:creationId xmlns:a16="http://schemas.microsoft.com/office/drawing/2014/main" id="{79A45377-FB65-4F3F-B5C8-03B416DDEF6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41200" y="365125"/>
            <a:ext cx="540000" cy="54000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de-DE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562863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32">
          <p15:clr>
            <a:srgbClr val="FBAE40"/>
          </p15:clr>
        </p15:guide>
        <p15:guide id="3" orient="horz" pos="1026">
          <p15:clr>
            <a:srgbClr val="FBAE40"/>
          </p15:clr>
        </p15:guide>
        <p15:guide id="4" pos="7469">
          <p15:clr>
            <a:srgbClr val="FBAE40"/>
          </p15:clr>
        </p15:guide>
        <p15:guide id="5" orient="horz" pos="3906">
          <p15:clr>
            <a:srgbClr val="FBAE40"/>
          </p15:clr>
        </p15:guide>
        <p15:guide id="7" pos="5654">
          <p15:clr>
            <a:srgbClr val="FBAE40"/>
          </p15:clr>
        </p15:guide>
        <p15:guide id="10" pos="2252">
          <p15:clr>
            <a:srgbClr val="FBAE40"/>
          </p15:clr>
        </p15:guide>
        <p15:guide id="11" pos="202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_2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1055370" y="363598"/>
            <a:ext cx="8553450" cy="9423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cxnSp>
        <p:nvCxnSpPr>
          <p:cNvPr id="11" name="Gerader Verbinder 10"/>
          <p:cNvCxnSpPr/>
          <p:nvPr/>
        </p:nvCxnSpPr>
        <p:spPr>
          <a:xfrm rot="-2700000" flipV="1">
            <a:off x="2123358" y="2526963"/>
            <a:ext cx="2565545" cy="25549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52D698C8-9DD9-4D10-9133-5DCCBD0765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81400" y="1628775"/>
            <a:ext cx="82756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E004B14A-8911-472D-83C9-9D1DB16AA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 AG</a:t>
            </a:r>
          </a:p>
        </p:txBody>
      </p:sp>
      <p:sp>
        <p:nvSpPr>
          <p:cNvPr id="15" name="Foliennummernplatzhalter 4">
            <a:extLst>
              <a:ext uri="{FF2B5EF4-FFF2-40B4-BE49-F238E27FC236}">
                <a16:creationId xmlns:a16="http://schemas.microsoft.com/office/drawing/2014/main" id="{838F28FE-C00A-4284-9575-0D582E440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t>‹Nr.›</a:t>
            </a:fld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7505EB-28AB-458B-AE9E-8A2D7EF1FD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42545" y="1628775"/>
            <a:ext cx="2873736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D37A160C-D474-4C62-AB30-0B2982DDC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C6E631D2-B661-4329-BF85-3ABC3C5AC5DE}" type="datetime1">
              <a:rPr lang="de-DE" smtClean="0"/>
              <a:t>03.06.2021</a:t>
            </a:fld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9AA715D-A728-458F-875A-00F3CCDB2B6A}"/>
              </a:ext>
            </a:extLst>
          </p:cNvPr>
          <p:cNvSpPr/>
          <p:nvPr/>
        </p:nvSpPr>
        <p:spPr>
          <a:xfrm>
            <a:off x="132236" y="0"/>
            <a:ext cx="768996" cy="1030720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6" name="Bildplatzhalter 2">
            <a:extLst>
              <a:ext uri="{FF2B5EF4-FFF2-40B4-BE49-F238E27FC236}">
                <a16:creationId xmlns:a16="http://schemas.microsoft.com/office/drawing/2014/main" id="{79A45377-FB65-4F3F-B5C8-03B416DDEF6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41200" y="365125"/>
            <a:ext cx="540000" cy="54000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de-DE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298600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32">
          <p15:clr>
            <a:srgbClr val="FBAE40"/>
          </p15:clr>
        </p15:guide>
        <p15:guide id="3" orient="horz" pos="1026">
          <p15:clr>
            <a:srgbClr val="FBAE40"/>
          </p15:clr>
        </p15:guide>
        <p15:guide id="4" pos="7469">
          <p15:clr>
            <a:srgbClr val="FBAE40"/>
          </p15:clr>
        </p15:guide>
        <p15:guide id="5" orient="horz" pos="3906">
          <p15:clr>
            <a:srgbClr val="FBAE40"/>
          </p15:clr>
        </p15:guide>
        <p15:guide id="7" pos="5654">
          <p15:clr>
            <a:srgbClr val="FBAE40"/>
          </p15:clr>
        </p15:guide>
        <p15:guide id="10" pos="2252">
          <p15:clr>
            <a:srgbClr val="FBAE40"/>
          </p15:clr>
        </p15:guide>
        <p15:guide id="11" pos="202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 hasCustomPrompt="1"/>
          </p:nvPr>
        </p:nvSpPr>
        <p:spPr>
          <a:xfrm>
            <a:off x="5016500" y="1628776"/>
            <a:ext cx="7175500" cy="457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image by clicking on icon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42545" y="363598"/>
            <a:ext cx="8630539" cy="9423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cxnSp>
        <p:nvCxnSpPr>
          <p:cNvPr id="11" name="Gerader Verbinder 10"/>
          <p:cNvCxnSpPr/>
          <p:nvPr/>
        </p:nvCxnSpPr>
        <p:spPr>
          <a:xfrm rot="-2700000" flipV="1">
            <a:off x="3555340" y="2526963"/>
            <a:ext cx="2565545" cy="25549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8C68E21A-FBEC-480E-A9D1-ECC17F13733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4293" y="1628776"/>
            <a:ext cx="4311845" cy="457199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endParaRPr lang="de-DE" dirty="0"/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DCB370FB-7CA3-44D8-9E36-95359BB14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4" name="Foliennummernplatzhalter 4">
            <a:extLst>
              <a:ext uri="{FF2B5EF4-FFF2-40B4-BE49-F238E27FC236}">
                <a16:creationId xmlns:a16="http://schemas.microsoft.com/office/drawing/2014/main" id="{CA3E00AB-AE00-4BED-8D4E-2B38D4FD7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E4033F32-30E2-4C0D-9DBD-415708444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42115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160">
          <p15:clr>
            <a:srgbClr val="FBAE40"/>
          </p15:clr>
        </p15:guide>
        <p15:guide id="2" orient="horz" pos="232">
          <p15:clr>
            <a:srgbClr val="FBAE40"/>
          </p15:clr>
        </p15:guide>
        <p15:guide id="3" orient="horz" pos="1026">
          <p15:clr>
            <a:srgbClr val="FBAE40"/>
          </p15:clr>
        </p15:guide>
        <p15:guide id="4" pos="7469">
          <p15:clr>
            <a:srgbClr val="FBAE40"/>
          </p15:clr>
        </p15:guide>
        <p15:guide id="11" orient="horz" pos="3906">
          <p15:clr>
            <a:srgbClr val="FBAE40"/>
          </p15:clr>
        </p15:guide>
        <p15:guide id="12" pos="211">
          <p15:clr>
            <a:srgbClr val="FBAE40"/>
          </p15:clr>
        </p15:guide>
        <p15:guide id="13" pos="565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_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42545" y="363598"/>
            <a:ext cx="8630539" cy="9423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cxnSp>
        <p:nvCxnSpPr>
          <p:cNvPr id="11" name="Gerader Verbinder 10"/>
          <p:cNvCxnSpPr/>
          <p:nvPr/>
        </p:nvCxnSpPr>
        <p:spPr>
          <a:xfrm rot="-2700000" flipV="1">
            <a:off x="2123358" y="2526963"/>
            <a:ext cx="2565545" cy="25549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BBF8B2D-E26B-4002-9354-EF808C2172C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1628775"/>
            <a:ext cx="3217652" cy="457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image by clicking on icon</a:t>
            </a:r>
            <a:endParaRPr lang="de-DE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52D698C8-9DD9-4D10-9133-5DCCBD0765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81400" y="1628775"/>
            <a:ext cx="82756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E004B14A-8911-472D-83C9-9D1DB16AA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5" name="Foliennummernplatzhalter 4">
            <a:extLst>
              <a:ext uri="{FF2B5EF4-FFF2-40B4-BE49-F238E27FC236}">
                <a16:creationId xmlns:a16="http://schemas.microsoft.com/office/drawing/2014/main" id="{838F28FE-C00A-4284-9575-0D582E440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194282CA-D148-4F57-961A-877108A03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191636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2" orient="horz" pos="232">
          <p15:clr>
            <a:srgbClr val="FBAE40"/>
          </p15:clr>
        </p15:guide>
        <p15:guide id="3" orient="horz" pos="1026">
          <p15:clr>
            <a:srgbClr val="FBAE40"/>
          </p15:clr>
        </p15:guide>
        <p15:guide id="4" pos="7469">
          <p15:clr>
            <a:srgbClr val="FBAE40"/>
          </p15:clr>
        </p15:guide>
        <p15:guide id="5" orient="horz" pos="3906">
          <p15:clr>
            <a:srgbClr val="FBAE40"/>
          </p15:clr>
        </p15:guide>
        <p15:guide id="7" pos="5654">
          <p15:clr>
            <a:srgbClr val="FBAE40"/>
          </p15:clr>
        </p15:guide>
        <p15:guide id="10" pos="2252">
          <p15:clr>
            <a:srgbClr val="FBAE40"/>
          </p15:clr>
        </p15:guide>
        <p15:guide id="11" pos="202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_2_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05" y="3657425"/>
            <a:ext cx="4655686" cy="3200575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1FB9AAAB-8A0A-4D42-B5E4-48AB96651976}"/>
              </a:ext>
            </a:extLst>
          </p:cNvPr>
          <p:cNvSpPr/>
          <p:nvPr/>
        </p:nvSpPr>
        <p:spPr>
          <a:xfrm>
            <a:off x="-12848" y="2816600"/>
            <a:ext cx="4665308" cy="40456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 hasCustomPrompt="1"/>
          </p:nvPr>
        </p:nvSpPr>
        <p:spPr>
          <a:xfrm>
            <a:off x="5016500" y="1628774"/>
            <a:ext cx="7175500" cy="52292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image by clicking on icon</a:t>
            </a:r>
            <a:endParaRPr lang="de-DE" dirty="0"/>
          </a:p>
        </p:txBody>
      </p:sp>
      <p:cxnSp>
        <p:nvCxnSpPr>
          <p:cNvPr id="20" name="Gerader Verbinder 19"/>
          <p:cNvCxnSpPr/>
          <p:nvPr/>
        </p:nvCxnSpPr>
        <p:spPr>
          <a:xfrm rot="-2700000" flipV="1">
            <a:off x="3555340" y="2526963"/>
            <a:ext cx="2565545" cy="25549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1640375"/>
            <a:ext cx="4655976" cy="1312375"/>
          </a:xfrm>
          <a:prstGeom prst="rect">
            <a:avLst/>
          </a:prstGeom>
          <a:solidFill>
            <a:srgbClr val="154194">
              <a:alpha val="80000"/>
            </a:srgbClr>
          </a:solidFill>
        </p:spPr>
        <p:txBody>
          <a:bodyPr anchor="ctr">
            <a:normAutofit/>
          </a:bodyPr>
          <a:lstStyle>
            <a:lvl1pPr marL="360000" indent="0" algn="l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 OF THE HIGHLIGHT TILE</a:t>
            </a:r>
            <a:endParaRPr lang="de-DE" dirty="0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BB998F00-0011-4E5F-B706-3FEAA3316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45" y="365126"/>
            <a:ext cx="8630539" cy="9493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BDCADEE-0C36-42A0-A7AD-8AB2858D94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963" y="3068638"/>
            <a:ext cx="4140200" cy="3132137"/>
          </a:xfrm>
        </p:spPr>
        <p:txBody>
          <a:bodyPr>
            <a:normAutofit/>
          </a:bodyPr>
          <a:lstStyle>
            <a:lvl1pPr>
              <a:defRPr sz="1600"/>
            </a:lvl1pPr>
            <a:lvl2pPr marL="468000" indent="-230400">
              <a:buFont typeface="Calibri" panose="020F0502020204030204" pitchFamily="34" charset="0"/>
              <a:buChar char="»"/>
              <a:defRPr sz="1400"/>
            </a:lvl2pPr>
            <a:lvl3pPr marL="684000">
              <a:defRPr sz="1200"/>
            </a:lvl3pPr>
            <a:lvl4pPr marL="900000">
              <a:defRPr sz="1100"/>
            </a:lvl4pPr>
            <a:lvl5pPr marL="1152000">
              <a:defRPr sz="1100"/>
            </a:lvl5pPr>
          </a:lstStyle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24CA00C3-E045-4DAF-B6C4-CE5AD5A2D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5" name="Foliennummernplatzhalter 4">
            <a:extLst>
              <a:ext uri="{FF2B5EF4-FFF2-40B4-BE49-F238E27FC236}">
                <a16:creationId xmlns:a16="http://schemas.microsoft.com/office/drawing/2014/main" id="{E58BE57C-2E5A-49E0-AC9C-481ED5BCF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F90AB053-BD4C-40AB-BE12-EC441AA3FC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0013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2" orient="horz" pos="232">
          <p15:clr>
            <a:srgbClr val="FBAE40"/>
          </p15:clr>
        </p15:guide>
        <p15:guide id="3" orient="horz" pos="1026">
          <p15:clr>
            <a:srgbClr val="FBAE40"/>
          </p15:clr>
        </p15:guide>
        <p15:guide id="4" pos="7469">
          <p15:clr>
            <a:srgbClr val="FBAE40"/>
          </p15:clr>
        </p15:guide>
        <p15:guide id="5" orient="horz" pos="3906">
          <p15:clr>
            <a:srgbClr val="FBAE40"/>
          </p15:clr>
        </p15:guide>
        <p15:guide id="6" pos="211">
          <p15:clr>
            <a:srgbClr val="FBAE40"/>
          </p15:clr>
        </p15:guide>
        <p15:guide id="12" pos="3160">
          <p15:clr>
            <a:srgbClr val="FBAE40"/>
          </p15:clr>
        </p15:guide>
        <p15:guide id="13" pos="5654">
          <p15:clr>
            <a:srgbClr val="FBAE40"/>
          </p15:clr>
        </p15:guide>
        <p15:guide id="14" orient="horz" pos="1933">
          <p15:clr>
            <a:srgbClr val="FBAE40"/>
          </p15:clr>
        </p15:guide>
        <p15:guide id="15" pos="281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_2_S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05" y="3657425"/>
            <a:ext cx="4655686" cy="3200575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3" hasCustomPrompt="1"/>
          </p:nvPr>
        </p:nvSpPr>
        <p:spPr>
          <a:xfrm>
            <a:off x="5016500" y="1628774"/>
            <a:ext cx="7175500" cy="52292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image by clicking on icon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-12848" y="2816600"/>
            <a:ext cx="4665308" cy="40456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2000" dirty="0">
              <a:solidFill>
                <a:schemeClr val="bg1"/>
              </a:solidFill>
            </a:endParaRPr>
          </a:p>
        </p:txBody>
      </p:sp>
      <p:cxnSp>
        <p:nvCxnSpPr>
          <p:cNvPr id="20" name="Gerader Verbinder 19"/>
          <p:cNvCxnSpPr/>
          <p:nvPr/>
        </p:nvCxnSpPr>
        <p:spPr>
          <a:xfrm rot="-2700000" flipV="1">
            <a:off x="3555340" y="2526963"/>
            <a:ext cx="2565545" cy="25549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1640375"/>
            <a:ext cx="4655976" cy="1312375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anchor="ctr">
            <a:normAutofit/>
          </a:bodyPr>
          <a:lstStyle>
            <a:lvl1pPr marL="360000" indent="0" algn="l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 OF THE HIGHLIGHT TILE</a:t>
            </a:r>
            <a:endParaRPr lang="de-DE" dirty="0"/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673DD282-F521-4854-A0A4-F83E99C35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45" y="365126"/>
            <a:ext cx="8630539" cy="9493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sp>
        <p:nvSpPr>
          <p:cNvPr id="15" name="Fußzeilenplatzhalter 3">
            <a:extLst>
              <a:ext uri="{FF2B5EF4-FFF2-40B4-BE49-F238E27FC236}">
                <a16:creationId xmlns:a16="http://schemas.microsoft.com/office/drawing/2014/main" id="{DCFB45B6-29BC-48C9-A858-F00B3BBC2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7" name="Foliennummernplatzhalter 4">
            <a:extLst>
              <a:ext uri="{FF2B5EF4-FFF2-40B4-BE49-F238E27FC236}">
                <a16:creationId xmlns:a16="http://schemas.microsoft.com/office/drawing/2014/main" id="{A3D4BA2F-128A-4CD4-B0B2-D7A5661E6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Datumsplatzhalter 3">
            <a:extLst>
              <a:ext uri="{FF2B5EF4-FFF2-40B4-BE49-F238E27FC236}">
                <a16:creationId xmlns:a16="http://schemas.microsoft.com/office/drawing/2014/main" id="{8959F26D-FA66-4FED-9B00-942D2464C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20456D1C-2832-4EDA-B115-CDF7D7C0FE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963" y="3068638"/>
            <a:ext cx="4140200" cy="3132137"/>
          </a:xfrm>
        </p:spPr>
        <p:txBody>
          <a:bodyPr>
            <a:normAutofit/>
          </a:bodyPr>
          <a:lstStyle>
            <a:lvl1pPr>
              <a:defRPr sz="1600"/>
            </a:lvl1pPr>
            <a:lvl2pPr marL="468000" indent="-230400">
              <a:buFont typeface="Calibri" panose="020F0502020204030204" pitchFamily="34" charset="0"/>
              <a:buChar char="»"/>
              <a:defRPr sz="1400"/>
            </a:lvl2pPr>
            <a:lvl3pPr marL="684000">
              <a:defRPr sz="1200"/>
            </a:lvl3pPr>
            <a:lvl4pPr marL="900000">
              <a:defRPr sz="1100"/>
            </a:lvl4pPr>
            <a:lvl5pPr marL="1152000">
              <a:defRPr sz="1100"/>
            </a:lvl5pPr>
          </a:lstStyle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437825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160">
          <p15:clr>
            <a:srgbClr val="FBAE40"/>
          </p15:clr>
        </p15:guide>
        <p15:guide id="2" orient="horz" pos="232">
          <p15:clr>
            <a:srgbClr val="FBAE40"/>
          </p15:clr>
        </p15:guide>
        <p15:guide id="3" orient="horz" pos="1026">
          <p15:clr>
            <a:srgbClr val="FBAE40"/>
          </p15:clr>
        </p15:guide>
        <p15:guide id="4" pos="7469">
          <p15:clr>
            <a:srgbClr val="FBAE40"/>
          </p15:clr>
        </p15:guide>
        <p15:guide id="5" orient="horz" pos="3906">
          <p15:clr>
            <a:srgbClr val="FBAE40"/>
          </p15:clr>
        </p15:guide>
        <p15:guide id="6" pos="211">
          <p15:clr>
            <a:srgbClr val="FBAE40"/>
          </p15:clr>
        </p15:guide>
        <p15:guide id="7" pos="565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_2_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05" y="3657425"/>
            <a:ext cx="4655686" cy="3200575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3" hasCustomPrompt="1"/>
          </p:nvPr>
        </p:nvSpPr>
        <p:spPr>
          <a:xfrm>
            <a:off x="5016500" y="1628774"/>
            <a:ext cx="7175500" cy="52292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image by clicking on icon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-12849" y="2816600"/>
            <a:ext cx="4665308" cy="40456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2000" dirty="0">
              <a:solidFill>
                <a:schemeClr val="bg1"/>
              </a:solidFill>
            </a:endParaRPr>
          </a:p>
        </p:txBody>
      </p:sp>
      <p:cxnSp>
        <p:nvCxnSpPr>
          <p:cNvPr id="20" name="Gerader Verbinder 19"/>
          <p:cNvCxnSpPr/>
          <p:nvPr/>
        </p:nvCxnSpPr>
        <p:spPr>
          <a:xfrm rot="-2700000" flipV="1">
            <a:off x="3555340" y="2526963"/>
            <a:ext cx="2565545" cy="25549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1640375"/>
            <a:ext cx="4655976" cy="1312375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anchor="ctr">
            <a:normAutofit/>
          </a:bodyPr>
          <a:lstStyle>
            <a:lvl1pPr marL="360000" indent="0" algn="l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 OF THE HIGHLIGHT TILE</a:t>
            </a:r>
            <a:endParaRPr lang="de-DE" dirty="0"/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697EBBD4-FAAD-4BA1-8F2C-19E331BFB5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45" y="365126"/>
            <a:ext cx="8630539" cy="9493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sp>
        <p:nvSpPr>
          <p:cNvPr id="15" name="Fußzeilenplatzhalter 3">
            <a:extLst>
              <a:ext uri="{FF2B5EF4-FFF2-40B4-BE49-F238E27FC236}">
                <a16:creationId xmlns:a16="http://schemas.microsoft.com/office/drawing/2014/main" id="{7B6C0A26-5AF3-4E5E-B84E-A6669C2BC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7" name="Foliennummernplatzhalter 4">
            <a:extLst>
              <a:ext uri="{FF2B5EF4-FFF2-40B4-BE49-F238E27FC236}">
                <a16:creationId xmlns:a16="http://schemas.microsoft.com/office/drawing/2014/main" id="{C4798707-DDBE-46F8-A22B-D342C582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Datumsplatzhalter 3">
            <a:extLst>
              <a:ext uri="{FF2B5EF4-FFF2-40B4-BE49-F238E27FC236}">
                <a16:creationId xmlns:a16="http://schemas.microsoft.com/office/drawing/2014/main" id="{C7F7C476-90E2-498D-BAC6-E2E86CC998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6B8FC151-F31B-4459-9B40-0369C0D233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963" y="3068638"/>
            <a:ext cx="4140200" cy="3132137"/>
          </a:xfrm>
        </p:spPr>
        <p:txBody>
          <a:bodyPr>
            <a:normAutofit/>
          </a:bodyPr>
          <a:lstStyle>
            <a:lvl1pPr>
              <a:defRPr sz="1600"/>
            </a:lvl1pPr>
            <a:lvl2pPr marL="468000" indent="-230400">
              <a:buFont typeface="Calibri" panose="020F0502020204030204" pitchFamily="34" charset="0"/>
              <a:buChar char="»"/>
              <a:defRPr sz="1400"/>
            </a:lvl2pPr>
            <a:lvl3pPr marL="684000">
              <a:defRPr sz="1200"/>
            </a:lvl3pPr>
            <a:lvl4pPr marL="900000">
              <a:defRPr sz="1100"/>
            </a:lvl4pPr>
            <a:lvl5pPr marL="1152000">
              <a:defRPr sz="1100"/>
            </a:lvl5pPr>
          </a:lstStyle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620146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160">
          <p15:clr>
            <a:srgbClr val="FBAE40"/>
          </p15:clr>
        </p15:guide>
        <p15:guide id="2" orient="horz" pos="232">
          <p15:clr>
            <a:srgbClr val="FBAE40"/>
          </p15:clr>
        </p15:guide>
        <p15:guide id="3" orient="horz" pos="1026">
          <p15:clr>
            <a:srgbClr val="FBAE40"/>
          </p15:clr>
        </p15:guide>
        <p15:guide id="4" pos="7469">
          <p15:clr>
            <a:srgbClr val="FBAE40"/>
          </p15:clr>
        </p15:guide>
        <p15:guide id="5" orient="horz" pos="3906">
          <p15:clr>
            <a:srgbClr val="FBAE40"/>
          </p15:clr>
        </p15:guide>
        <p15:guide id="6" pos="211">
          <p15:clr>
            <a:srgbClr val="FBAE40"/>
          </p15:clr>
        </p15:guide>
        <p15:guide id="7" pos="565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_2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05" y="3657425"/>
            <a:ext cx="4655686" cy="3200575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60597B44-6E3F-480D-81B0-4754316C6A5A}"/>
              </a:ext>
            </a:extLst>
          </p:cNvPr>
          <p:cNvSpPr/>
          <p:nvPr/>
        </p:nvSpPr>
        <p:spPr>
          <a:xfrm>
            <a:off x="-12847" y="2816600"/>
            <a:ext cx="4665308" cy="404569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 hasCustomPrompt="1"/>
          </p:nvPr>
        </p:nvSpPr>
        <p:spPr>
          <a:xfrm>
            <a:off x="5016500" y="1628774"/>
            <a:ext cx="7175500" cy="52292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image by clicking on icon</a:t>
            </a:r>
            <a:endParaRPr lang="de-DE" dirty="0"/>
          </a:p>
        </p:txBody>
      </p:sp>
      <p:cxnSp>
        <p:nvCxnSpPr>
          <p:cNvPr id="20" name="Gerader Verbinder 19"/>
          <p:cNvCxnSpPr/>
          <p:nvPr/>
        </p:nvCxnSpPr>
        <p:spPr>
          <a:xfrm rot="-2700000" flipV="1">
            <a:off x="3555340" y="2526963"/>
            <a:ext cx="2565545" cy="25549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1640375"/>
            <a:ext cx="4655976" cy="1312375"/>
          </a:xfrm>
          <a:prstGeom prst="rect">
            <a:avLst/>
          </a:prstGeom>
          <a:solidFill>
            <a:schemeClr val="accent5">
              <a:alpha val="80000"/>
            </a:schemeClr>
          </a:solidFill>
        </p:spPr>
        <p:txBody>
          <a:bodyPr anchor="ctr">
            <a:normAutofit/>
          </a:bodyPr>
          <a:lstStyle>
            <a:lvl1pPr marL="360000" indent="0" algn="l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THE TITLE OF THE HIGHLIGHT TILE</a:t>
            </a:r>
            <a:endParaRPr lang="de-DE" dirty="0"/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D15CB93D-FE79-43D2-BB99-E7C730C397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45" y="365126"/>
            <a:ext cx="8630539" cy="9493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sp>
        <p:nvSpPr>
          <p:cNvPr id="15" name="Fußzeilenplatzhalter 3">
            <a:extLst>
              <a:ext uri="{FF2B5EF4-FFF2-40B4-BE49-F238E27FC236}">
                <a16:creationId xmlns:a16="http://schemas.microsoft.com/office/drawing/2014/main" id="{0BAD3AA2-6CF4-4959-AB01-9307B8815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7" name="Foliennummernplatzhalter 4">
            <a:extLst>
              <a:ext uri="{FF2B5EF4-FFF2-40B4-BE49-F238E27FC236}">
                <a16:creationId xmlns:a16="http://schemas.microsoft.com/office/drawing/2014/main" id="{C9D5796F-4A5D-4569-A231-D1336B5AF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30A32699-2A6E-4525-A694-B696F87B0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2A78DBCB-E23D-469D-8AA6-D72BABA1E5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963" y="3068638"/>
            <a:ext cx="4140200" cy="3132137"/>
          </a:xfrm>
        </p:spPr>
        <p:txBody>
          <a:bodyPr>
            <a:normAutofit/>
          </a:bodyPr>
          <a:lstStyle>
            <a:lvl1pPr>
              <a:defRPr sz="1600"/>
            </a:lvl1pPr>
            <a:lvl2pPr marL="468000" indent="-230400">
              <a:buFont typeface="Calibri" panose="020F0502020204030204" pitchFamily="34" charset="0"/>
              <a:buChar char="»"/>
              <a:defRPr sz="1400"/>
            </a:lvl2pPr>
            <a:lvl3pPr marL="684000">
              <a:defRPr sz="1200"/>
            </a:lvl3pPr>
            <a:lvl4pPr marL="900000">
              <a:defRPr sz="1100"/>
            </a:lvl4pPr>
            <a:lvl5pPr marL="1152000">
              <a:defRPr sz="1100"/>
            </a:lvl5pPr>
          </a:lstStyle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637553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160">
          <p15:clr>
            <a:srgbClr val="FBAE40"/>
          </p15:clr>
        </p15:guide>
        <p15:guide id="2" orient="horz" pos="232">
          <p15:clr>
            <a:srgbClr val="FBAE40"/>
          </p15:clr>
        </p15:guide>
        <p15:guide id="3" orient="horz" pos="1026">
          <p15:clr>
            <a:srgbClr val="FBAE40"/>
          </p15:clr>
        </p15:guide>
        <p15:guide id="4" pos="7469">
          <p15:clr>
            <a:srgbClr val="FBAE40"/>
          </p15:clr>
        </p15:guide>
        <p15:guide id="5" orient="horz" pos="3906">
          <p15:clr>
            <a:srgbClr val="FBAE40"/>
          </p15:clr>
        </p15:guide>
        <p15:guide id="6" pos="211">
          <p15:clr>
            <a:srgbClr val="FBAE40"/>
          </p15:clr>
        </p15:guide>
        <p15:guide id="7" pos="565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two text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0B323813-4A53-460B-9357-179B87FC6CD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1687" y="1998000"/>
            <a:ext cx="6910313" cy="4860000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21DD98C2-B55B-4107-8E3E-3ADA8004E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45" y="365126"/>
            <a:ext cx="8630539" cy="9493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7A9D023-B868-495A-AD19-9EE6BF7F5872}"/>
              </a:ext>
            </a:extLst>
          </p:cNvPr>
          <p:cNvCxnSpPr/>
          <p:nvPr/>
        </p:nvCxnSpPr>
        <p:spPr>
          <a:xfrm rot="-2700000" flipV="1">
            <a:off x="3555340" y="2526963"/>
            <a:ext cx="2565545" cy="25549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ABEAFB-B2AC-4E8E-B9B3-1D16561937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0" y="1628775"/>
            <a:ext cx="6840538" cy="4572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054C04B-8B1C-4955-A79D-9884657AEBD7}"/>
              </a:ext>
            </a:extLst>
          </p:cNvPr>
          <p:cNvCxnSpPr/>
          <p:nvPr/>
        </p:nvCxnSpPr>
        <p:spPr>
          <a:xfrm rot="-2700000" flipV="1">
            <a:off x="3555340" y="2526963"/>
            <a:ext cx="2565545" cy="25549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1A52866-36E1-4FFC-962F-128A59251F0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4293" y="1628776"/>
            <a:ext cx="4311845" cy="457199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59312D58-D36B-4C0C-B7E5-967F87F6F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5" name="Foliennummernplatzhalter 4">
            <a:extLst>
              <a:ext uri="{FF2B5EF4-FFF2-40B4-BE49-F238E27FC236}">
                <a16:creationId xmlns:a16="http://schemas.microsoft.com/office/drawing/2014/main" id="{FE36EB33-CABF-4988-9120-3E7EEC612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Datumsplatzhalter 3">
            <a:extLst>
              <a:ext uri="{FF2B5EF4-FFF2-40B4-BE49-F238E27FC236}">
                <a16:creationId xmlns:a16="http://schemas.microsoft.com/office/drawing/2014/main" id="{E57377D2-450C-4C73-B866-D7683CA67B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037444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1" pos="3160">
          <p15:clr>
            <a:srgbClr val="FBAE40"/>
          </p15:clr>
        </p15:guide>
        <p15:guide id="12" orient="horz" pos="232">
          <p15:clr>
            <a:srgbClr val="FBAE40"/>
          </p15:clr>
        </p15:guide>
        <p15:guide id="13" orient="horz" pos="1026">
          <p15:clr>
            <a:srgbClr val="FBAE40"/>
          </p15:clr>
        </p15:guide>
        <p15:guide id="14" pos="7469">
          <p15:clr>
            <a:srgbClr val="FBAE40"/>
          </p15:clr>
        </p15:guide>
        <p15:guide id="15" orient="horz" pos="390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_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1721" y="2620800"/>
            <a:ext cx="5810279" cy="4237200"/>
          </a:xfrm>
          <a:prstGeom prst="rect">
            <a:avLst/>
          </a:prstGeom>
        </p:spPr>
      </p:pic>
      <p:sp>
        <p:nvSpPr>
          <p:cNvPr id="1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42546" y="1987055"/>
            <a:ext cx="7193317" cy="4318853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Edit Master </a:t>
            </a:r>
            <a:r>
              <a:rPr lang="de-DE" dirty="0" err="1"/>
              <a:t>Subtitle</a:t>
            </a:r>
            <a:r>
              <a:rPr lang="de-DE" dirty="0"/>
              <a:t> Format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85DED2FB-F5CA-4787-BD0F-FA661CF0D3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45" y="365126"/>
            <a:ext cx="8630539" cy="133508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D70CFB4D-E5C9-4E66-BAE7-293A85E2A65A}"/>
              </a:ext>
            </a:extLst>
          </p:cNvPr>
          <p:cNvCxnSpPr/>
          <p:nvPr/>
        </p:nvCxnSpPr>
        <p:spPr>
          <a:xfrm rot="2700000" flipV="1">
            <a:off x="8360599" y="2181506"/>
            <a:ext cx="0" cy="36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4317ACF9-8238-462E-9CBB-AF16B8281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A7C83C97-0303-4247-9A02-E245B053F2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515070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8" pos="3840">
          <p15:clr>
            <a:srgbClr val="FBAE40"/>
          </p15:clr>
        </p15:guide>
        <p15:guide id="19" pos="4747">
          <p15:clr>
            <a:srgbClr val="FBAE40"/>
          </p15:clr>
        </p15:guide>
        <p15:guide id="20" orient="horz" pos="3974">
          <p15:clr>
            <a:srgbClr val="FBAE40"/>
          </p15:clr>
        </p15:guide>
        <p15:guide id="21" orient="horz" pos="1253">
          <p15:clr>
            <a:srgbClr val="FBAE40"/>
          </p15:clr>
        </p15:guide>
        <p15:guide id="22" orient="horz" pos="1071">
          <p15:clr>
            <a:srgbClr val="FBAE40"/>
          </p15:clr>
        </p15:guide>
        <p15:guide id="23" orient="horz" pos="232">
          <p15:clr>
            <a:srgbClr val="FBAE40"/>
          </p15:clr>
        </p15:guide>
        <p15:guide id="24" pos="7469">
          <p15:clr>
            <a:srgbClr val="FBAE40"/>
          </p15:clr>
        </p15:guide>
        <p15:guide id="25" pos="21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ext and highlight_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9DB6A50-84F3-42DD-BFFC-465690D83A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0000" y="275141"/>
            <a:ext cx="6912000" cy="658285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B448E8F-9FA3-4C0F-B9EE-AFAC91713C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5" r="10729" b="13199"/>
          <a:stretch/>
        </p:blipFill>
        <p:spPr>
          <a:xfrm>
            <a:off x="471" y="3661322"/>
            <a:ext cx="3946431" cy="320057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0" y="0"/>
            <a:ext cx="3946849" cy="6858000"/>
          </a:xfrm>
          <a:prstGeom prst="rect">
            <a:avLst/>
          </a:prstGeom>
          <a:solidFill>
            <a:srgbClr val="154194">
              <a:alpha val="8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42545" y="368302"/>
            <a:ext cx="3238855" cy="232824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59C94D4-2310-4C4F-8971-5E19460F84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87" y="368619"/>
            <a:ext cx="2055513" cy="883726"/>
          </a:xfrm>
          <a:prstGeom prst="rect">
            <a:avLst/>
          </a:prstGeom>
        </p:spPr>
      </p:pic>
      <p:sp>
        <p:nvSpPr>
          <p:cNvPr id="18" name="Fußzeilenplatzhalter 3">
            <a:extLst>
              <a:ext uri="{FF2B5EF4-FFF2-40B4-BE49-F238E27FC236}">
                <a16:creationId xmlns:a16="http://schemas.microsoft.com/office/drawing/2014/main" id="{415612FE-4C0B-481A-81A5-28581F04F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9" name="Foliennummernplatzhalter 4">
            <a:extLst>
              <a:ext uri="{FF2B5EF4-FFF2-40B4-BE49-F238E27FC236}">
                <a16:creationId xmlns:a16="http://schemas.microsoft.com/office/drawing/2014/main" id="{608D526C-A578-470B-B3F3-69C82BAA0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8836C75-3CF0-4C2C-9B01-52E0E131581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95775" y="368299"/>
            <a:ext cx="7566025" cy="5832475"/>
          </a:xfrm>
        </p:spPr>
        <p:txBody>
          <a:bodyPr/>
          <a:lstStyle/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67C5C7AE-70B0-47DF-B976-09FABFAC47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6F42663C-EB41-44A7-80FC-995A8354DF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4390" y="3040357"/>
            <a:ext cx="3246437" cy="3160418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 marL="468000" indent="-230400">
              <a:buClr>
                <a:schemeClr val="bg1"/>
              </a:buClr>
              <a:buFont typeface="Calibri" panose="020F0502020204030204" pitchFamily="34" charset="0"/>
              <a:buChar char="»"/>
              <a:defRPr sz="1400">
                <a:solidFill>
                  <a:schemeClr val="bg1"/>
                </a:solidFill>
              </a:defRPr>
            </a:lvl2pPr>
            <a:lvl3pPr marL="68400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90000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115200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3871886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orient="horz" pos="232">
          <p15:clr>
            <a:srgbClr val="FBAE40"/>
          </p15:clr>
        </p15:guide>
        <p15:guide id="3" orient="horz" pos="1026">
          <p15:clr>
            <a:srgbClr val="FBAE40"/>
          </p15:clr>
        </p15:guide>
        <p15:guide id="4" pos="7469">
          <p15:clr>
            <a:srgbClr val="FBAE40"/>
          </p15:clr>
        </p15:guide>
        <p15:guide id="5" orient="horz" pos="3906">
          <p15:clr>
            <a:srgbClr val="FBAE40"/>
          </p15:clr>
        </p15:guide>
        <p15:guide id="6" pos="211">
          <p15:clr>
            <a:srgbClr val="FBAE40"/>
          </p15:clr>
        </p15:guide>
        <p15:guide id="7" orient="horz" pos="191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ext and highlight_S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9DB6A50-84F3-42DD-BFFC-465690D83A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0000" y="275141"/>
            <a:ext cx="6912000" cy="658285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B448E8F-9FA3-4C0F-B9EE-AFAC91713C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5" r="10729" b="13199"/>
          <a:stretch/>
        </p:blipFill>
        <p:spPr>
          <a:xfrm>
            <a:off x="471" y="3661322"/>
            <a:ext cx="3946431" cy="320057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0" y="0"/>
            <a:ext cx="3946849" cy="6858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42545" y="368302"/>
            <a:ext cx="3238855" cy="232824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59C94D4-2310-4C4F-8971-5E19460F84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87" y="368619"/>
            <a:ext cx="2055513" cy="883726"/>
          </a:xfrm>
          <a:prstGeom prst="rect">
            <a:avLst/>
          </a:prstGeom>
        </p:spPr>
      </p:pic>
      <p:sp>
        <p:nvSpPr>
          <p:cNvPr id="18" name="Fußzeilenplatzhalter 3">
            <a:extLst>
              <a:ext uri="{FF2B5EF4-FFF2-40B4-BE49-F238E27FC236}">
                <a16:creationId xmlns:a16="http://schemas.microsoft.com/office/drawing/2014/main" id="{415612FE-4C0B-481A-81A5-28581F04F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9" name="Foliennummernplatzhalter 4">
            <a:extLst>
              <a:ext uri="{FF2B5EF4-FFF2-40B4-BE49-F238E27FC236}">
                <a16:creationId xmlns:a16="http://schemas.microsoft.com/office/drawing/2014/main" id="{608D526C-A578-470B-B3F3-69C82BAA0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8836C75-3CF0-4C2C-9B01-52E0E131581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95775" y="368299"/>
            <a:ext cx="7566025" cy="5832475"/>
          </a:xfrm>
        </p:spPr>
        <p:txBody>
          <a:bodyPr/>
          <a:lstStyle/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41C99EAC-9A94-46FF-8BC1-E2CF394B33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9F2E5D45-B86B-4268-B71F-5DA690489C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4390" y="3040357"/>
            <a:ext cx="3246437" cy="3160418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 marL="468000" indent="-230400">
              <a:buClr>
                <a:schemeClr val="bg1"/>
              </a:buClr>
              <a:buFont typeface="Calibri" panose="020F0502020204030204" pitchFamily="34" charset="0"/>
              <a:buChar char="»"/>
              <a:defRPr sz="1400">
                <a:solidFill>
                  <a:schemeClr val="bg1"/>
                </a:solidFill>
              </a:defRPr>
            </a:lvl2pPr>
            <a:lvl3pPr marL="68400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90000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115200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887431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orient="horz" pos="232">
          <p15:clr>
            <a:srgbClr val="FBAE40"/>
          </p15:clr>
        </p15:guide>
        <p15:guide id="3" orient="horz" pos="1026">
          <p15:clr>
            <a:srgbClr val="FBAE40"/>
          </p15:clr>
        </p15:guide>
        <p15:guide id="4" pos="7469">
          <p15:clr>
            <a:srgbClr val="FBAE40"/>
          </p15:clr>
        </p15:guide>
        <p15:guide id="5" orient="horz" pos="3906">
          <p15:clr>
            <a:srgbClr val="FBAE40"/>
          </p15:clr>
        </p15:guide>
        <p15:guide id="6" pos="211">
          <p15:clr>
            <a:srgbClr val="FBAE40"/>
          </p15:clr>
        </p15:guide>
        <p15:guide id="7" orient="horz" pos="191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ext and highlight_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9DB6A50-84F3-42DD-BFFC-465690D83A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0000" y="275141"/>
            <a:ext cx="6912000" cy="658285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B448E8F-9FA3-4C0F-B9EE-AFAC91713C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5" r="10729" b="13199"/>
          <a:stretch/>
        </p:blipFill>
        <p:spPr>
          <a:xfrm>
            <a:off x="471" y="3661322"/>
            <a:ext cx="3946431" cy="320057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0" y="0"/>
            <a:ext cx="3946849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42545" y="368302"/>
            <a:ext cx="3238855" cy="232824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59C94D4-2310-4C4F-8971-5E19460F84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87" y="368619"/>
            <a:ext cx="2055513" cy="883726"/>
          </a:xfrm>
          <a:prstGeom prst="rect">
            <a:avLst/>
          </a:prstGeom>
        </p:spPr>
      </p:pic>
      <p:sp>
        <p:nvSpPr>
          <p:cNvPr id="18" name="Fußzeilenplatzhalter 3">
            <a:extLst>
              <a:ext uri="{FF2B5EF4-FFF2-40B4-BE49-F238E27FC236}">
                <a16:creationId xmlns:a16="http://schemas.microsoft.com/office/drawing/2014/main" id="{415612FE-4C0B-481A-81A5-28581F04F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9" name="Foliennummernplatzhalter 4">
            <a:extLst>
              <a:ext uri="{FF2B5EF4-FFF2-40B4-BE49-F238E27FC236}">
                <a16:creationId xmlns:a16="http://schemas.microsoft.com/office/drawing/2014/main" id="{608D526C-A578-470B-B3F3-69C82BAA0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8836C75-3CF0-4C2C-9B01-52E0E131581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95775" y="368299"/>
            <a:ext cx="7566025" cy="5832475"/>
          </a:xfrm>
        </p:spPr>
        <p:txBody>
          <a:bodyPr/>
          <a:lstStyle/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13A209AF-E95D-4B32-8D0B-32E67539AC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A283D367-2391-4DFD-9EC1-53F9371E19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4390" y="3040357"/>
            <a:ext cx="3246437" cy="3160418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 marL="468000" indent="-230400">
              <a:buClr>
                <a:schemeClr val="bg1"/>
              </a:buClr>
              <a:buFont typeface="Calibri" panose="020F0502020204030204" pitchFamily="34" charset="0"/>
              <a:buChar char="»"/>
              <a:defRPr sz="1400">
                <a:solidFill>
                  <a:schemeClr val="bg1"/>
                </a:solidFill>
              </a:defRPr>
            </a:lvl2pPr>
            <a:lvl3pPr marL="68400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90000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115200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319921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orient="horz" pos="232">
          <p15:clr>
            <a:srgbClr val="FBAE40"/>
          </p15:clr>
        </p15:guide>
        <p15:guide id="3" orient="horz" pos="1026">
          <p15:clr>
            <a:srgbClr val="FBAE40"/>
          </p15:clr>
        </p15:guide>
        <p15:guide id="4" pos="7469">
          <p15:clr>
            <a:srgbClr val="FBAE40"/>
          </p15:clr>
        </p15:guide>
        <p15:guide id="5" orient="horz" pos="3906">
          <p15:clr>
            <a:srgbClr val="FBAE40"/>
          </p15:clr>
        </p15:guide>
        <p15:guide id="6" pos="211">
          <p15:clr>
            <a:srgbClr val="FBAE40"/>
          </p15:clr>
        </p15:guide>
        <p15:guide id="7" orient="horz" pos="191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ext and highlight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9DB6A50-84F3-42DD-BFFC-465690D83A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0000" y="275141"/>
            <a:ext cx="6912000" cy="658285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B448E8F-9FA3-4C0F-B9EE-AFAC91713C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5" r="10729" b="13199"/>
          <a:stretch/>
        </p:blipFill>
        <p:spPr>
          <a:xfrm>
            <a:off x="471" y="3661322"/>
            <a:ext cx="3946431" cy="320057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0" y="0"/>
            <a:ext cx="3946849" cy="6858000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42545" y="368302"/>
            <a:ext cx="3238855" cy="232824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59C94D4-2310-4C4F-8971-5E19460F84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87" y="368619"/>
            <a:ext cx="2055513" cy="883726"/>
          </a:xfrm>
          <a:prstGeom prst="rect">
            <a:avLst/>
          </a:prstGeom>
        </p:spPr>
      </p:pic>
      <p:sp>
        <p:nvSpPr>
          <p:cNvPr id="18" name="Fußzeilenplatzhalter 3">
            <a:extLst>
              <a:ext uri="{FF2B5EF4-FFF2-40B4-BE49-F238E27FC236}">
                <a16:creationId xmlns:a16="http://schemas.microsoft.com/office/drawing/2014/main" id="{415612FE-4C0B-481A-81A5-28581F04F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9" name="Foliennummernplatzhalter 4">
            <a:extLst>
              <a:ext uri="{FF2B5EF4-FFF2-40B4-BE49-F238E27FC236}">
                <a16:creationId xmlns:a16="http://schemas.microsoft.com/office/drawing/2014/main" id="{608D526C-A578-470B-B3F3-69C82BAA0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8836C75-3CF0-4C2C-9B01-52E0E131581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95775" y="368299"/>
            <a:ext cx="7566025" cy="5832475"/>
          </a:xfrm>
        </p:spPr>
        <p:txBody>
          <a:bodyPr/>
          <a:lstStyle/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31E00058-D81F-46EC-8ED2-F0784A5CD3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4F5CC0C4-B98D-43D3-8723-A2A6CAC6A1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4390" y="3040357"/>
            <a:ext cx="3246437" cy="3160418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 marL="468000" indent="-230400">
              <a:buClr>
                <a:schemeClr val="bg1"/>
              </a:buClr>
              <a:buFont typeface="Calibri" panose="020F0502020204030204" pitchFamily="34" charset="0"/>
              <a:buChar char="»"/>
              <a:defRPr sz="1400">
                <a:solidFill>
                  <a:schemeClr val="bg1"/>
                </a:solidFill>
              </a:defRPr>
            </a:lvl2pPr>
            <a:lvl3pPr marL="68400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90000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115200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109514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orient="horz" pos="232">
          <p15:clr>
            <a:srgbClr val="FBAE40"/>
          </p15:clr>
        </p15:guide>
        <p15:guide id="3" orient="horz" pos="1026">
          <p15:clr>
            <a:srgbClr val="FBAE40"/>
          </p15:clr>
        </p15:guide>
        <p15:guide id="4" pos="7469">
          <p15:clr>
            <a:srgbClr val="FBAE40"/>
          </p15:clr>
        </p15:guide>
        <p15:guide id="5" orient="horz" pos="3906">
          <p15:clr>
            <a:srgbClr val="FBAE40"/>
          </p15:clr>
        </p15:guide>
        <p15:guide id="6" pos="211">
          <p15:clr>
            <a:srgbClr val="FBAE40"/>
          </p15:clr>
        </p15:guide>
        <p15:guide id="7" orient="horz" pos="191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34963" y="365126"/>
            <a:ext cx="8638121" cy="9493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EB52A0C0-505A-40FB-B123-26A81A29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2" name="Foliennummernplatzhalter 4">
            <a:extLst>
              <a:ext uri="{FF2B5EF4-FFF2-40B4-BE49-F238E27FC236}">
                <a16:creationId xmlns:a16="http://schemas.microsoft.com/office/drawing/2014/main" id="{7323935F-86EB-49FF-AF9E-35BFBE85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67100CC1-A294-4D0C-81DA-31FF99968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679149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3" pos="211">
          <p15:clr>
            <a:srgbClr val="FBAE40"/>
          </p15:clr>
        </p15:guide>
        <p15:guide id="14" orient="horz" pos="1026">
          <p15:clr>
            <a:srgbClr val="FBAE40"/>
          </p15:clr>
        </p15:guide>
        <p15:guide id="15" orient="horz" pos="232">
          <p15:clr>
            <a:srgbClr val="FBAE40"/>
          </p15:clr>
        </p15:guide>
        <p15:guide id="16" pos="746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_2_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1056640" y="365126"/>
            <a:ext cx="8564880" cy="9493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EB52A0C0-505A-40FB-B123-26A81A29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2" name="Foliennummernplatzhalter 4">
            <a:extLst>
              <a:ext uri="{FF2B5EF4-FFF2-40B4-BE49-F238E27FC236}">
                <a16:creationId xmlns:a16="http://schemas.microsoft.com/office/drawing/2014/main" id="{7323935F-86EB-49FF-AF9E-35BFBE85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67100CC1-A294-4D0C-81DA-31FF99968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C84C96-90D9-4E6F-9965-AEF32A42BF99}"/>
              </a:ext>
            </a:extLst>
          </p:cNvPr>
          <p:cNvSpPr/>
          <p:nvPr/>
        </p:nvSpPr>
        <p:spPr>
          <a:xfrm>
            <a:off x="132236" y="0"/>
            <a:ext cx="768996" cy="103072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9" name="Bildplatzhalter 2">
            <a:extLst>
              <a:ext uri="{FF2B5EF4-FFF2-40B4-BE49-F238E27FC236}">
                <a16:creationId xmlns:a16="http://schemas.microsoft.com/office/drawing/2014/main" id="{C0003D95-FB31-479A-BA7C-9A309FC2FD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41200" y="365125"/>
            <a:ext cx="540000" cy="54000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de-DE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6718349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3" pos="211">
          <p15:clr>
            <a:srgbClr val="FBAE40"/>
          </p15:clr>
        </p15:guide>
        <p15:guide id="14" orient="horz" pos="1026">
          <p15:clr>
            <a:srgbClr val="FBAE40"/>
          </p15:clr>
        </p15:guide>
        <p15:guide id="15" orient="horz" pos="232">
          <p15:clr>
            <a:srgbClr val="FBAE40"/>
          </p15:clr>
        </p15:guide>
        <p15:guide id="16" pos="746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_2_S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1056640" y="365126"/>
            <a:ext cx="8564880" cy="9493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EB52A0C0-505A-40FB-B123-26A81A29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ORBIS</a:t>
            </a:r>
          </a:p>
        </p:txBody>
      </p:sp>
      <p:sp>
        <p:nvSpPr>
          <p:cNvPr id="12" name="Foliennummernplatzhalter 4">
            <a:extLst>
              <a:ext uri="{FF2B5EF4-FFF2-40B4-BE49-F238E27FC236}">
                <a16:creationId xmlns:a16="http://schemas.microsoft.com/office/drawing/2014/main" id="{7323935F-86EB-49FF-AF9E-35BFBE85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67100CC1-A294-4D0C-81DA-31FF99968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24AA5759-4930-4FD6-BF7B-40A1D4012FB2}" type="datetime1">
              <a:rPr lang="de-DE" smtClean="0"/>
              <a:t>03.06.2021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C84C96-90D9-4E6F-9965-AEF32A42BF99}"/>
              </a:ext>
            </a:extLst>
          </p:cNvPr>
          <p:cNvSpPr/>
          <p:nvPr/>
        </p:nvSpPr>
        <p:spPr>
          <a:xfrm>
            <a:off x="132236" y="0"/>
            <a:ext cx="768996" cy="103072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9" name="Bildplatzhalter 2">
            <a:extLst>
              <a:ext uri="{FF2B5EF4-FFF2-40B4-BE49-F238E27FC236}">
                <a16:creationId xmlns:a16="http://schemas.microsoft.com/office/drawing/2014/main" id="{C0003D95-FB31-479A-BA7C-9A309FC2FD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41200" y="365125"/>
            <a:ext cx="540000" cy="54000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de-DE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458523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211">
          <p15:clr>
            <a:srgbClr val="FBAE40"/>
          </p15:clr>
        </p15:guide>
        <p15:guide id="14" orient="horz" pos="1026">
          <p15:clr>
            <a:srgbClr val="FBAE40"/>
          </p15:clr>
        </p15:guide>
        <p15:guide id="15" orient="horz" pos="232">
          <p15:clr>
            <a:srgbClr val="FBAE40"/>
          </p15:clr>
        </p15:guide>
        <p15:guide id="16" pos="746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_2_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1056640" y="365126"/>
            <a:ext cx="8564880" cy="9493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EB52A0C0-505A-40FB-B123-26A81A29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ORBIS</a:t>
            </a:r>
          </a:p>
        </p:txBody>
      </p:sp>
      <p:sp>
        <p:nvSpPr>
          <p:cNvPr id="12" name="Foliennummernplatzhalter 4">
            <a:extLst>
              <a:ext uri="{FF2B5EF4-FFF2-40B4-BE49-F238E27FC236}">
                <a16:creationId xmlns:a16="http://schemas.microsoft.com/office/drawing/2014/main" id="{7323935F-86EB-49FF-AF9E-35BFBE85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67100CC1-A294-4D0C-81DA-31FF99968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A66460C5-C196-4160-919A-C86D8F52EABF}" type="datetime1">
              <a:rPr lang="de-DE" smtClean="0"/>
              <a:t>03.06.2021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C84C96-90D9-4E6F-9965-AEF32A42BF99}"/>
              </a:ext>
            </a:extLst>
          </p:cNvPr>
          <p:cNvSpPr/>
          <p:nvPr/>
        </p:nvSpPr>
        <p:spPr>
          <a:xfrm>
            <a:off x="132236" y="0"/>
            <a:ext cx="768996" cy="103072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9" name="Bildplatzhalter 2">
            <a:extLst>
              <a:ext uri="{FF2B5EF4-FFF2-40B4-BE49-F238E27FC236}">
                <a16:creationId xmlns:a16="http://schemas.microsoft.com/office/drawing/2014/main" id="{C0003D95-FB31-479A-BA7C-9A309FC2FD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41200" y="365125"/>
            <a:ext cx="540000" cy="54000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de-DE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950848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211">
          <p15:clr>
            <a:srgbClr val="FBAE40"/>
          </p15:clr>
        </p15:guide>
        <p15:guide id="14" orient="horz" pos="1026">
          <p15:clr>
            <a:srgbClr val="FBAE40"/>
          </p15:clr>
        </p15:guide>
        <p15:guide id="15" orient="horz" pos="232">
          <p15:clr>
            <a:srgbClr val="FBAE40"/>
          </p15:clr>
        </p15:guide>
        <p15:guide id="16" pos="746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_2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1056640" y="365126"/>
            <a:ext cx="8564880" cy="9493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EB52A0C0-505A-40FB-B123-26A81A29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ORBIS</a:t>
            </a:r>
          </a:p>
        </p:txBody>
      </p:sp>
      <p:sp>
        <p:nvSpPr>
          <p:cNvPr id="12" name="Foliennummernplatzhalter 4">
            <a:extLst>
              <a:ext uri="{FF2B5EF4-FFF2-40B4-BE49-F238E27FC236}">
                <a16:creationId xmlns:a16="http://schemas.microsoft.com/office/drawing/2014/main" id="{7323935F-86EB-49FF-AF9E-35BFBE85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67100CC1-A294-4D0C-81DA-31FF99968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5BB7F71E-012C-47E8-BE9E-28DB6E65340A}" type="datetime1">
              <a:rPr lang="de-DE" smtClean="0"/>
              <a:t>03.06.2021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C84C96-90D9-4E6F-9965-AEF32A42BF99}"/>
              </a:ext>
            </a:extLst>
          </p:cNvPr>
          <p:cNvSpPr/>
          <p:nvPr/>
        </p:nvSpPr>
        <p:spPr>
          <a:xfrm>
            <a:off x="132236" y="0"/>
            <a:ext cx="768996" cy="1030720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9" name="Bildplatzhalter 2">
            <a:extLst>
              <a:ext uri="{FF2B5EF4-FFF2-40B4-BE49-F238E27FC236}">
                <a16:creationId xmlns:a16="http://schemas.microsoft.com/office/drawing/2014/main" id="{C0003D95-FB31-479A-BA7C-9A309FC2FD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41200" y="365125"/>
            <a:ext cx="540000" cy="54000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de-DE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033209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211">
          <p15:clr>
            <a:srgbClr val="FBAE40"/>
          </p15:clr>
        </p15:guide>
        <p15:guide id="14" orient="horz" pos="1026">
          <p15:clr>
            <a:srgbClr val="FBAE40"/>
          </p15:clr>
        </p15:guide>
        <p15:guide id="15" orient="horz" pos="232">
          <p15:clr>
            <a:srgbClr val="FBAE40"/>
          </p15:clr>
        </p15:guide>
        <p15:guide id="16" pos="746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EA8BC473-741F-4BBE-BD21-42C37FCA4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9C1E7A26-EE54-489C-A76A-ECC8732DE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C64CE2BB-A321-4B60-801E-5D25262D9D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2863034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_S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0ED8E813-D8FF-402D-98FB-8EC2D955513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1721" y="2620800"/>
            <a:ext cx="5810279" cy="4237200"/>
          </a:xfrm>
          <a:prstGeom prst="rect">
            <a:avLst/>
          </a:prstGeom>
        </p:spPr>
      </p:pic>
      <p:sp>
        <p:nvSpPr>
          <p:cNvPr id="1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42546" y="1987055"/>
            <a:ext cx="7193317" cy="4321669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Edit Master </a:t>
            </a:r>
            <a:r>
              <a:rPr lang="de-DE" dirty="0" err="1"/>
              <a:t>Subtitle</a:t>
            </a:r>
            <a:r>
              <a:rPr lang="de-DE" dirty="0"/>
              <a:t> Format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5ABCAB5A-3C6F-41FA-B1D6-AAB4375523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45" y="365126"/>
            <a:ext cx="8630539" cy="133508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B9FE29B-9B2D-47D4-9CCB-8F5244B3B0F2}"/>
              </a:ext>
            </a:extLst>
          </p:cNvPr>
          <p:cNvCxnSpPr/>
          <p:nvPr/>
        </p:nvCxnSpPr>
        <p:spPr>
          <a:xfrm rot="2700000" flipV="1">
            <a:off x="8360599" y="2181506"/>
            <a:ext cx="0" cy="36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A97D71DC-8209-4142-A356-AB6B0FF2A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2B47E454-76E9-4F6B-9CE9-173A598D7A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7589307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7469">
          <p15:clr>
            <a:srgbClr val="FBAE40"/>
          </p15:clr>
        </p15:guide>
        <p15:guide id="3" pos="211">
          <p15:clr>
            <a:srgbClr val="FBAE40"/>
          </p15:clr>
        </p15:guide>
        <p15:guide id="12" pos="3840">
          <p15:clr>
            <a:srgbClr val="FBAE40"/>
          </p15:clr>
        </p15:guide>
        <p15:guide id="13" pos="4747">
          <p15:clr>
            <a:srgbClr val="FBAE40"/>
          </p15:clr>
        </p15:guide>
        <p15:guide id="14" orient="horz" pos="3974">
          <p15:clr>
            <a:srgbClr val="FBAE40"/>
          </p15:clr>
        </p15:guide>
        <p15:guide id="15" orient="horz" pos="1253">
          <p15:clr>
            <a:srgbClr val="FBAE40"/>
          </p15:clr>
        </p15:guide>
        <p15:guide id="16" orient="horz" pos="107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8323C858-63A9-40E7-9F76-9BD6D907CE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1" y="0"/>
            <a:ext cx="8188657" cy="6858000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7AB3C58-C77C-4129-AE8B-D0DA1F1AB9E5}"/>
              </a:ext>
            </a:extLst>
          </p:cNvPr>
          <p:cNvCxnSpPr>
            <a:cxnSpLocks/>
          </p:cNvCxnSpPr>
          <p:nvPr/>
        </p:nvCxnSpPr>
        <p:spPr>
          <a:xfrm flipV="1">
            <a:off x="7977899" y="1996454"/>
            <a:ext cx="708385" cy="3590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7">
            <a:extLst>
              <a:ext uri="{FF2B5EF4-FFF2-40B4-BE49-F238E27FC236}">
                <a16:creationId xmlns:a16="http://schemas.microsoft.com/office/drawing/2014/main" id="{FB236398-F62F-4845-A36C-BA864D136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844" y="388620"/>
            <a:ext cx="8630881" cy="946225"/>
          </a:xfrm>
          <a:prstGeom prst="rect">
            <a:avLst/>
          </a:prstGeom>
        </p:spPr>
        <p:txBody>
          <a:bodyPr anchor="t">
            <a:noAutofit/>
          </a:bodyPr>
          <a:lstStyle>
            <a:lvl1pPr marL="540000"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personal comment by CLICKING</a:t>
            </a:r>
            <a:endParaRPr lang="de-DE" dirty="0"/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BD0C11A8-C7A6-4B4C-9F60-6A7D496735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22496" y="1628774"/>
            <a:ext cx="3620747" cy="4572001"/>
          </a:xfrm>
          <a:prstGeom prst="parallelogram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 by clicking on icon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5A6DC71-B9FB-401A-AD69-3550B64BB67B}"/>
              </a:ext>
            </a:extLst>
          </p:cNvPr>
          <p:cNvSpPr txBox="1"/>
          <p:nvPr/>
        </p:nvSpPr>
        <p:spPr>
          <a:xfrm>
            <a:off x="344295" y="5231820"/>
            <a:ext cx="3237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aseline="0" dirty="0"/>
              <a:t>Phone:</a:t>
            </a:r>
          </a:p>
          <a:p>
            <a:r>
              <a:rPr lang="de-DE" sz="1600" baseline="0" dirty="0"/>
              <a:t>Mobile:</a:t>
            </a:r>
          </a:p>
          <a:p>
            <a:r>
              <a:rPr lang="de-DE" sz="1600" baseline="0" dirty="0"/>
              <a:t>Email:</a:t>
            </a:r>
          </a:p>
        </p:txBody>
      </p:sp>
      <p:sp>
        <p:nvSpPr>
          <p:cNvPr id="24" name="Textplatzhalter 34">
            <a:extLst>
              <a:ext uri="{FF2B5EF4-FFF2-40B4-BE49-F238E27FC236}">
                <a16:creationId xmlns:a16="http://schemas.microsoft.com/office/drawing/2014/main" id="{44D01FBC-49B3-4BEB-8817-C875A4F1A9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3237" y="5291369"/>
            <a:ext cx="4298105" cy="2230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de-DE" dirty="0"/>
              <a:t>+49 681 99 24  xxx</a:t>
            </a:r>
          </a:p>
        </p:txBody>
      </p:sp>
      <p:sp>
        <p:nvSpPr>
          <p:cNvPr id="25" name="Textplatzhalter 34">
            <a:extLst>
              <a:ext uri="{FF2B5EF4-FFF2-40B4-BE49-F238E27FC236}">
                <a16:creationId xmlns:a16="http://schemas.microsoft.com/office/drawing/2014/main" id="{9294F368-FA66-4394-8C60-5C74A9F185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63237" y="5514374"/>
            <a:ext cx="4298105" cy="2727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de-DE" dirty="0"/>
              <a:t>+49</a:t>
            </a:r>
          </a:p>
        </p:txBody>
      </p:sp>
      <p:sp>
        <p:nvSpPr>
          <p:cNvPr id="26" name="Textplatzhalter 34">
            <a:extLst>
              <a:ext uri="{FF2B5EF4-FFF2-40B4-BE49-F238E27FC236}">
                <a16:creationId xmlns:a16="http://schemas.microsoft.com/office/drawing/2014/main" id="{781A9AAC-ADE6-4200-8C3C-BED4D97ECC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66347" y="5745514"/>
            <a:ext cx="4294995" cy="2717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de-DE" dirty="0"/>
              <a:t>max.mustermann@orbis.de</a:t>
            </a:r>
          </a:p>
        </p:txBody>
      </p:sp>
      <p:sp>
        <p:nvSpPr>
          <p:cNvPr id="27" name="Inhaltsplatzhalter 13">
            <a:extLst>
              <a:ext uri="{FF2B5EF4-FFF2-40B4-BE49-F238E27FC236}">
                <a16:creationId xmlns:a16="http://schemas.microsoft.com/office/drawing/2014/main" id="{904ED321-0E5A-4CC6-98DD-64FB52592C7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42899" y="2914299"/>
            <a:ext cx="7175501" cy="20447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</a:defRPr>
            </a:lvl1pPr>
            <a:lvl2pPr marL="457200" indent="0" algn="l">
              <a:buFontTx/>
              <a:buNone/>
              <a:defRPr sz="1600"/>
            </a:lvl2pPr>
            <a:lvl3pPr marL="914400" indent="0" algn="l">
              <a:buFontTx/>
              <a:buNone/>
              <a:defRPr sz="1600"/>
            </a:lvl3pPr>
            <a:lvl4pPr marL="1371600" indent="0" algn="l">
              <a:buFontTx/>
              <a:buNone/>
              <a:defRPr sz="1600"/>
            </a:lvl4pPr>
            <a:lvl5pPr marL="1828800" indent="0" algn="l">
              <a:buFontTx/>
              <a:buNone/>
              <a:defRPr sz="1600"/>
            </a:lvl5pPr>
          </a:lstStyle>
          <a:p>
            <a:pPr lvl="0"/>
            <a:r>
              <a:rPr lang="en-US" dirty="0"/>
              <a:t>Edit consultant profile by clicking</a:t>
            </a:r>
            <a:endParaRPr lang="de-DE" dirty="0"/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E76FE459-B4B8-4D12-B394-C9D96CE93A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31" y="506877"/>
            <a:ext cx="399289" cy="268225"/>
          </a:xfrm>
          <a:prstGeom prst="rect">
            <a:avLst/>
          </a:prstGeom>
        </p:spPr>
      </p:pic>
      <p:sp>
        <p:nvSpPr>
          <p:cNvPr id="33" name="Textplatzhalter 3">
            <a:extLst>
              <a:ext uri="{FF2B5EF4-FFF2-40B4-BE49-F238E27FC236}">
                <a16:creationId xmlns:a16="http://schemas.microsoft.com/office/drawing/2014/main" id="{C0763752-4EBA-4A57-8CE9-6BA01AE56031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344131" y="1648277"/>
            <a:ext cx="7191732" cy="37199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de-DE" altLang="de-DE" sz="24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Max Mustermann</a:t>
            </a:r>
          </a:p>
        </p:txBody>
      </p:sp>
      <p:sp>
        <p:nvSpPr>
          <p:cNvPr id="34" name="Textplatzhalter 8">
            <a:extLst>
              <a:ext uri="{FF2B5EF4-FFF2-40B4-BE49-F238E27FC236}">
                <a16:creationId xmlns:a16="http://schemas.microsoft.com/office/drawing/2014/main" id="{B196EEDE-0775-4897-BBFE-8A46F55172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2056073"/>
            <a:ext cx="7191732" cy="8354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activity</a:t>
            </a:r>
            <a:endParaRPr lang="de-DE" dirty="0"/>
          </a:p>
        </p:txBody>
      </p:sp>
      <p:sp>
        <p:nvSpPr>
          <p:cNvPr id="20" name="Foliennummernplatzhalter 4">
            <a:extLst>
              <a:ext uri="{FF2B5EF4-FFF2-40B4-BE49-F238E27FC236}">
                <a16:creationId xmlns:a16="http://schemas.microsoft.com/office/drawing/2014/main" id="{CAD28BE9-8832-48C0-AD7C-BE6BBB39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28589637-BB2C-4C0B-8492-B464B24269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0703" y="5988914"/>
            <a:ext cx="3744913" cy="36028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www.orbis.de</a:t>
            </a:r>
          </a:p>
        </p:txBody>
      </p:sp>
      <p:sp>
        <p:nvSpPr>
          <p:cNvPr id="21" name="Fußzeilenplatzhalter 3">
            <a:extLst>
              <a:ext uri="{FF2B5EF4-FFF2-40B4-BE49-F238E27FC236}">
                <a16:creationId xmlns:a16="http://schemas.microsoft.com/office/drawing/2014/main" id="{F7C4E6EF-A49A-4D1B-B1AE-283E3DD8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22" name="Datumsplatzhalter 3">
            <a:extLst>
              <a:ext uri="{FF2B5EF4-FFF2-40B4-BE49-F238E27FC236}">
                <a16:creationId xmlns:a16="http://schemas.microsoft.com/office/drawing/2014/main" id="{C79C646E-0694-46F0-899F-1EB5A9CAD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0622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26">
          <p15:clr>
            <a:srgbClr val="FBAE40"/>
          </p15:clr>
        </p15:guide>
        <p15:guide id="3" orient="horz" pos="232">
          <p15:clr>
            <a:srgbClr val="FBAE40"/>
          </p15:clr>
        </p15:guide>
        <p15:guide id="9" pos="7469">
          <p15:clr>
            <a:srgbClr val="FBAE40"/>
          </p15:clr>
        </p15:guide>
        <p15:guide id="10" orient="horz" pos="3906">
          <p15:clr>
            <a:srgbClr val="FBAE40"/>
          </p15:clr>
        </p15:guide>
        <p15:guide id="11" pos="27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_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47D4236-8D80-4C3C-8635-92424681CC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1221" y="2620434"/>
            <a:ext cx="5810779" cy="4237566"/>
          </a:xfrm>
          <a:prstGeom prst="rect">
            <a:avLst/>
          </a:prstGeom>
        </p:spPr>
      </p:pic>
      <p:sp>
        <p:nvSpPr>
          <p:cNvPr id="1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42546" y="1987055"/>
            <a:ext cx="7193317" cy="4321669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Edit Master </a:t>
            </a:r>
            <a:r>
              <a:rPr lang="de-DE" dirty="0" err="1"/>
              <a:t>Subtitle</a:t>
            </a:r>
            <a:r>
              <a:rPr lang="de-DE" dirty="0"/>
              <a:t> Format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619EA2D-F9D7-4D0F-91B5-9E2C7863EB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45" y="365126"/>
            <a:ext cx="8630539" cy="133508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A5F6F123-5593-4D3A-9CF0-A038BB424B13}"/>
              </a:ext>
            </a:extLst>
          </p:cNvPr>
          <p:cNvCxnSpPr/>
          <p:nvPr/>
        </p:nvCxnSpPr>
        <p:spPr>
          <a:xfrm rot="2700000" flipV="1">
            <a:off x="8360599" y="2181506"/>
            <a:ext cx="0" cy="36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38CE90A7-F034-498D-BEF9-2112ABB93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D623EFAF-3865-4639-A756-C4F0408778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766017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7469">
          <p15:clr>
            <a:srgbClr val="FBAE40"/>
          </p15:clr>
        </p15:guide>
        <p15:guide id="3" pos="211">
          <p15:clr>
            <a:srgbClr val="FBAE40"/>
          </p15:clr>
        </p15:guide>
        <p15:guide id="12" pos="3840">
          <p15:clr>
            <a:srgbClr val="FBAE40"/>
          </p15:clr>
        </p15:guide>
        <p15:guide id="13" pos="4747">
          <p15:clr>
            <a:srgbClr val="FBAE40"/>
          </p15:clr>
        </p15:guide>
        <p15:guide id="14" orient="horz" pos="3974">
          <p15:clr>
            <a:srgbClr val="FBAE40"/>
          </p15:clr>
        </p15:guide>
        <p15:guide id="15" orient="horz" pos="1071">
          <p15:clr>
            <a:srgbClr val="FBAE40"/>
          </p15:clr>
        </p15:guide>
        <p15:guide id="16" orient="horz" pos="125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 with ow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">
            <a:extLst>
              <a:ext uri="{FF2B5EF4-FFF2-40B4-BE49-F238E27FC236}">
                <a16:creationId xmlns:a16="http://schemas.microsoft.com/office/drawing/2014/main" id="{6D709722-CD9E-431D-92A1-5BB4E74BD59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34371" y="1978043"/>
            <a:ext cx="7667006" cy="4892867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5158 w 10000"/>
              <a:gd name="connsiteY1" fmla="*/ 22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14 w 10000"/>
              <a:gd name="connsiteY0" fmla="*/ 9010 h 10000"/>
              <a:gd name="connsiteX1" fmla="*/ 5158 w 10000"/>
              <a:gd name="connsiteY1" fmla="*/ 22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14 w 10000"/>
              <a:gd name="connsiteY5" fmla="*/ 9010 h 10000"/>
              <a:gd name="connsiteX0" fmla="*/ 14 w 10000"/>
              <a:gd name="connsiteY0" fmla="*/ 9010 h 10000"/>
              <a:gd name="connsiteX1" fmla="*/ 5798 w 10000"/>
              <a:gd name="connsiteY1" fmla="*/ 22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14 w 10000"/>
              <a:gd name="connsiteY5" fmla="*/ 9010 h 10000"/>
              <a:gd name="connsiteX0" fmla="*/ 14 w 10000"/>
              <a:gd name="connsiteY0" fmla="*/ 9010 h 10000"/>
              <a:gd name="connsiteX1" fmla="*/ 5770 w 10000"/>
              <a:gd name="connsiteY1" fmla="*/ 22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14 w 10000"/>
              <a:gd name="connsiteY5" fmla="*/ 9010 h 10000"/>
              <a:gd name="connsiteX0" fmla="*/ 14 w 10000"/>
              <a:gd name="connsiteY0" fmla="*/ 9010 h 10000"/>
              <a:gd name="connsiteX1" fmla="*/ 567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14 w 10000"/>
              <a:gd name="connsiteY5" fmla="*/ 9010 h 10000"/>
              <a:gd name="connsiteX0" fmla="*/ 14 w 10000"/>
              <a:gd name="connsiteY0" fmla="*/ 9032 h 10022"/>
              <a:gd name="connsiteX1" fmla="*/ 5741 w 10000"/>
              <a:gd name="connsiteY1" fmla="*/ 0 h 10022"/>
              <a:gd name="connsiteX2" fmla="*/ 10000 w 10000"/>
              <a:gd name="connsiteY2" fmla="*/ 22 h 10022"/>
              <a:gd name="connsiteX3" fmla="*/ 10000 w 10000"/>
              <a:gd name="connsiteY3" fmla="*/ 10022 h 10022"/>
              <a:gd name="connsiteX4" fmla="*/ 0 w 10000"/>
              <a:gd name="connsiteY4" fmla="*/ 10022 h 10022"/>
              <a:gd name="connsiteX5" fmla="*/ 14 w 10000"/>
              <a:gd name="connsiteY5" fmla="*/ 9032 h 10022"/>
              <a:gd name="connsiteX0" fmla="*/ 14 w 10014"/>
              <a:gd name="connsiteY0" fmla="*/ 9032 h 11323"/>
              <a:gd name="connsiteX1" fmla="*/ 5741 w 10014"/>
              <a:gd name="connsiteY1" fmla="*/ 0 h 11323"/>
              <a:gd name="connsiteX2" fmla="*/ 10000 w 10014"/>
              <a:gd name="connsiteY2" fmla="*/ 22 h 11323"/>
              <a:gd name="connsiteX3" fmla="*/ 10014 w 10014"/>
              <a:gd name="connsiteY3" fmla="*/ 11323 h 11323"/>
              <a:gd name="connsiteX4" fmla="*/ 0 w 10014"/>
              <a:gd name="connsiteY4" fmla="*/ 10022 h 11323"/>
              <a:gd name="connsiteX5" fmla="*/ 14 w 10014"/>
              <a:gd name="connsiteY5" fmla="*/ 9032 h 11323"/>
              <a:gd name="connsiteX0" fmla="*/ 2318 w 12318"/>
              <a:gd name="connsiteY0" fmla="*/ 9032 h 11323"/>
              <a:gd name="connsiteX1" fmla="*/ 8045 w 12318"/>
              <a:gd name="connsiteY1" fmla="*/ 0 h 11323"/>
              <a:gd name="connsiteX2" fmla="*/ 12304 w 12318"/>
              <a:gd name="connsiteY2" fmla="*/ 22 h 11323"/>
              <a:gd name="connsiteX3" fmla="*/ 12318 w 12318"/>
              <a:gd name="connsiteY3" fmla="*/ 11323 h 11323"/>
              <a:gd name="connsiteX4" fmla="*/ 0 w 12318"/>
              <a:gd name="connsiteY4" fmla="*/ 11278 h 11323"/>
              <a:gd name="connsiteX5" fmla="*/ 2318 w 12318"/>
              <a:gd name="connsiteY5" fmla="*/ 9032 h 11323"/>
              <a:gd name="connsiteX0" fmla="*/ 52 w 12370"/>
              <a:gd name="connsiteY0" fmla="*/ 11278 h 11323"/>
              <a:gd name="connsiteX1" fmla="*/ 8097 w 12370"/>
              <a:gd name="connsiteY1" fmla="*/ 0 h 11323"/>
              <a:gd name="connsiteX2" fmla="*/ 12356 w 12370"/>
              <a:gd name="connsiteY2" fmla="*/ 22 h 11323"/>
              <a:gd name="connsiteX3" fmla="*/ 12370 w 12370"/>
              <a:gd name="connsiteY3" fmla="*/ 11323 h 11323"/>
              <a:gd name="connsiteX4" fmla="*/ 52 w 12370"/>
              <a:gd name="connsiteY4" fmla="*/ 11278 h 11323"/>
              <a:gd name="connsiteX0" fmla="*/ 52 w 12370"/>
              <a:gd name="connsiteY0" fmla="*/ 11278 h 11323"/>
              <a:gd name="connsiteX1" fmla="*/ 8097 w 12370"/>
              <a:gd name="connsiteY1" fmla="*/ 0 h 11323"/>
              <a:gd name="connsiteX2" fmla="*/ 12356 w 12370"/>
              <a:gd name="connsiteY2" fmla="*/ 22 h 11323"/>
              <a:gd name="connsiteX3" fmla="*/ 12370 w 12370"/>
              <a:gd name="connsiteY3" fmla="*/ 11323 h 11323"/>
              <a:gd name="connsiteX4" fmla="*/ 52 w 12370"/>
              <a:gd name="connsiteY4" fmla="*/ 11278 h 11323"/>
              <a:gd name="connsiteX0" fmla="*/ 322 w 12640"/>
              <a:gd name="connsiteY0" fmla="*/ 11278 h 11323"/>
              <a:gd name="connsiteX1" fmla="*/ 8367 w 12640"/>
              <a:gd name="connsiteY1" fmla="*/ 0 h 11323"/>
              <a:gd name="connsiteX2" fmla="*/ 12626 w 12640"/>
              <a:gd name="connsiteY2" fmla="*/ 22 h 11323"/>
              <a:gd name="connsiteX3" fmla="*/ 12640 w 12640"/>
              <a:gd name="connsiteY3" fmla="*/ 11323 h 11323"/>
              <a:gd name="connsiteX4" fmla="*/ 322 w 12640"/>
              <a:gd name="connsiteY4" fmla="*/ 11278 h 11323"/>
              <a:gd name="connsiteX0" fmla="*/ 0 w 12318"/>
              <a:gd name="connsiteY0" fmla="*/ 11278 h 11323"/>
              <a:gd name="connsiteX1" fmla="*/ 8045 w 12318"/>
              <a:gd name="connsiteY1" fmla="*/ 0 h 11323"/>
              <a:gd name="connsiteX2" fmla="*/ 12304 w 12318"/>
              <a:gd name="connsiteY2" fmla="*/ 22 h 11323"/>
              <a:gd name="connsiteX3" fmla="*/ 12318 w 12318"/>
              <a:gd name="connsiteY3" fmla="*/ 11323 h 11323"/>
              <a:gd name="connsiteX4" fmla="*/ 0 w 12318"/>
              <a:gd name="connsiteY4" fmla="*/ 11278 h 11323"/>
              <a:gd name="connsiteX0" fmla="*/ 0 w 12318"/>
              <a:gd name="connsiteY0" fmla="*/ 11278 h 11323"/>
              <a:gd name="connsiteX1" fmla="*/ 8045 w 12318"/>
              <a:gd name="connsiteY1" fmla="*/ 0 h 11323"/>
              <a:gd name="connsiteX2" fmla="*/ 12304 w 12318"/>
              <a:gd name="connsiteY2" fmla="*/ 22 h 11323"/>
              <a:gd name="connsiteX3" fmla="*/ 12318 w 12318"/>
              <a:gd name="connsiteY3" fmla="*/ 11323 h 11323"/>
              <a:gd name="connsiteX4" fmla="*/ 0 w 12318"/>
              <a:gd name="connsiteY4" fmla="*/ 11278 h 11323"/>
              <a:gd name="connsiteX0" fmla="*/ 0 w 11550"/>
              <a:gd name="connsiteY0" fmla="*/ 11212 h 11323"/>
              <a:gd name="connsiteX1" fmla="*/ 7277 w 11550"/>
              <a:gd name="connsiteY1" fmla="*/ 0 h 11323"/>
              <a:gd name="connsiteX2" fmla="*/ 11536 w 11550"/>
              <a:gd name="connsiteY2" fmla="*/ 22 h 11323"/>
              <a:gd name="connsiteX3" fmla="*/ 11550 w 11550"/>
              <a:gd name="connsiteY3" fmla="*/ 11323 h 11323"/>
              <a:gd name="connsiteX4" fmla="*/ 0 w 11550"/>
              <a:gd name="connsiteY4" fmla="*/ 11212 h 11323"/>
              <a:gd name="connsiteX0" fmla="*/ 0 w 11450"/>
              <a:gd name="connsiteY0" fmla="*/ 11300 h 11323"/>
              <a:gd name="connsiteX1" fmla="*/ 7177 w 11450"/>
              <a:gd name="connsiteY1" fmla="*/ 0 h 11323"/>
              <a:gd name="connsiteX2" fmla="*/ 11436 w 11450"/>
              <a:gd name="connsiteY2" fmla="*/ 22 h 11323"/>
              <a:gd name="connsiteX3" fmla="*/ 11450 w 11450"/>
              <a:gd name="connsiteY3" fmla="*/ 11323 h 11323"/>
              <a:gd name="connsiteX4" fmla="*/ 0 w 11450"/>
              <a:gd name="connsiteY4" fmla="*/ 11300 h 11323"/>
              <a:gd name="connsiteX0" fmla="*/ 0 w 11450"/>
              <a:gd name="connsiteY0" fmla="*/ 11300 h 11323"/>
              <a:gd name="connsiteX1" fmla="*/ 7177 w 11450"/>
              <a:gd name="connsiteY1" fmla="*/ 0 h 11323"/>
              <a:gd name="connsiteX2" fmla="*/ 11436 w 11450"/>
              <a:gd name="connsiteY2" fmla="*/ 22 h 11323"/>
              <a:gd name="connsiteX3" fmla="*/ 11450 w 11450"/>
              <a:gd name="connsiteY3" fmla="*/ 11323 h 11323"/>
              <a:gd name="connsiteX4" fmla="*/ 0 w 11450"/>
              <a:gd name="connsiteY4" fmla="*/ 11300 h 1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50" h="11323">
                <a:moveTo>
                  <a:pt x="0" y="11300"/>
                </a:moveTo>
                <a:lnTo>
                  <a:pt x="7177" y="0"/>
                </a:lnTo>
                <a:lnTo>
                  <a:pt x="11436" y="22"/>
                </a:lnTo>
                <a:cubicBezTo>
                  <a:pt x="11441" y="3789"/>
                  <a:pt x="11445" y="7556"/>
                  <a:pt x="11450" y="11323"/>
                </a:cubicBezTo>
                <a:lnTo>
                  <a:pt x="0" y="1130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 by clicking on icon</a:t>
            </a:r>
            <a:endParaRPr lang="de-DE" dirty="0"/>
          </a:p>
        </p:txBody>
      </p:sp>
      <p:sp>
        <p:nvSpPr>
          <p:cNvPr id="1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42546" y="1987055"/>
            <a:ext cx="7193317" cy="4321669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Edit Master </a:t>
            </a:r>
            <a:r>
              <a:rPr lang="de-DE" dirty="0" err="1"/>
              <a:t>Subtitle</a:t>
            </a:r>
            <a:r>
              <a:rPr lang="de-DE" dirty="0"/>
              <a:t> Format</a:t>
            </a:r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13"/>
          </p:nvPr>
        </p:nvSpPr>
        <p:spPr>
          <a:xfrm>
            <a:off x="9118599" y="645160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E8505D6D-8CAB-4C67-B10A-D017F744DA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45" y="365126"/>
            <a:ext cx="8630539" cy="133508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F1E9BFB-74A6-4922-B118-B2C886ED52BF}"/>
              </a:ext>
            </a:extLst>
          </p:cNvPr>
          <p:cNvCxnSpPr/>
          <p:nvPr/>
        </p:nvCxnSpPr>
        <p:spPr>
          <a:xfrm rot="2700000" flipV="1">
            <a:off x="6838445" y="2156358"/>
            <a:ext cx="0" cy="360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3350A714-1D74-4A56-97D7-F3820AEF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5FB8D0C3-56EF-48D6-A453-FA0CFFE202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956567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7469">
          <p15:clr>
            <a:srgbClr val="FBAE40"/>
          </p15:clr>
        </p15:guide>
        <p15:guide id="3" pos="211">
          <p15:clr>
            <a:srgbClr val="FBAE40"/>
          </p15:clr>
        </p15:guide>
        <p15:guide id="10" pos="3840">
          <p15:clr>
            <a:srgbClr val="FBAE40"/>
          </p15:clr>
        </p15:guide>
        <p15:guide id="11" pos="4747">
          <p15:clr>
            <a:srgbClr val="FBAE40"/>
          </p15:clr>
        </p15:guide>
        <p15:guide id="12" orient="horz" pos="397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with own picture_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703A123D-EC50-4E56-A5CA-291151CC46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1687" y="1998000"/>
            <a:ext cx="6910313" cy="4860000"/>
          </a:xfrm>
          <a:prstGeom prst="rect">
            <a:avLst/>
          </a:prstGeom>
        </p:spPr>
      </p:pic>
      <p:sp>
        <p:nvSpPr>
          <p:cNvPr id="11" name="Bildplatzhalt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7183"/>
            <a:ext cx="12192000" cy="5913460"/>
          </a:xfrm>
          <a:custGeom>
            <a:avLst/>
            <a:gdLst>
              <a:gd name="connsiteX0" fmla="*/ 0 w 12192000"/>
              <a:gd name="connsiteY0" fmla="*/ 5906278 h 5906278"/>
              <a:gd name="connsiteX1" fmla="*/ 0 w 12192000"/>
              <a:gd name="connsiteY1" fmla="*/ 0 h 5906278"/>
              <a:gd name="connsiteX2" fmla="*/ 12192000 w 12192000"/>
              <a:gd name="connsiteY2" fmla="*/ 5906278 h 5906278"/>
              <a:gd name="connsiteX3" fmla="*/ 0 w 12192000"/>
              <a:gd name="connsiteY3" fmla="*/ 5906278 h 5906278"/>
              <a:gd name="connsiteX0" fmla="*/ 0 w 12192000"/>
              <a:gd name="connsiteY0" fmla="*/ 5964246 h 5964246"/>
              <a:gd name="connsiteX1" fmla="*/ 0 w 12192000"/>
              <a:gd name="connsiteY1" fmla="*/ 57968 h 5964246"/>
              <a:gd name="connsiteX2" fmla="*/ 6839339 w 12192000"/>
              <a:gd name="connsiteY2" fmla="*/ 85960 h 5964246"/>
              <a:gd name="connsiteX3" fmla="*/ 12192000 w 12192000"/>
              <a:gd name="connsiteY3" fmla="*/ 5964246 h 5964246"/>
              <a:gd name="connsiteX4" fmla="*/ 0 w 12192000"/>
              <a:gd name="connsiteY4" fmla="*/ 5964246 h 5964246"/>
              <a:gd name="connsiteX0" fmla="*/ 0 w 12192000"/>
              <a:gd name="connsiteY0" fmla="*/ 5906278 h 5906278"/>
              <a:gd name="connsiteX1" fmla="*/ 0 w 12192000"/>
              <a:gd name="connsiteY1" fmla="*/ 0 h 5906278"/>
              <a:gd name="connsiteX2" fmla="*/ 6839339 w 12192000"/>
              <a:gd name="connsiteY2" fmla="*/ 27992 h 5906278"/>
              <a:gd name="connsiteX3" fmla="*/ 12192000 w 12192000"/>
              <a:gd name="connsiteY3" fmla="*/ 5906278 h 5906278"/>
              <a:gd name="connsiteX4" fmla="*/ 0 w 12192000"/>
              <a:gd name="connsiteY4" fmla="*/ 5906278 h 5906278"/>
              <a:gd name="connsiteX0" fmla="*/ 0 w 12192000"/>
              <a:gd name="connsiteY0" fmla="*/ 5908979 h 5908979"/>
              <a:gd name="connsiteX1" fmla="*/ 0 w 12192000"/>
              <a:gd name="connsiteY1" fmla="*/ 2701 h 5908979"/>
              <a:gd name="connsiteX2" fmla="*/ 6839339 w 12192000"/>
              <a:gd name="connsiteY2" fmla="*/ 30693 h 5908979"/>
              <a:gd name="connsiteX3" fmla="*/ 12192000 w 12192000"/>
              <a:gd name="connsiteY3" fmla="*/ 5908979 h 5908979"/>
              <a:gd name="connsiteX4" fmla="*/ 0 w 12192000"/>
              <a:gd name="connsiteY4" fmla="*/ 5908979 h 5908979"/>
              <a:gd name="connsiteX0" fmla="*/ 0 w 12192000"/>
              <a:gd name="connsiteY0" fmla="*/ 5909713 h 5909713"/>
              <a:gd name="connsiteX1" fmla="*/ 0 w 12192000"/>
              <a:gd name="connsiteY1" fmla="*/ 3435 h 5909713"/>
              <a:gd name="connsiteX2" fmla="*/ 6839339 w 12192000"/>
              <a:gd name="connsiteY2" fmla="*/ 22096 h 5909713"/>
              <a:gd name="connsiteX3" fmla="*/ 12192000 w 12192000"/>
              <a:gd name="connsiteY3" fmla="*/ 5909713 h 5909713"/>
              <a:gd name="connsiteX4" fmla="*/ 0 w 12192000"/>
              <a:gd name="connsiteY4" fmla="*/ 5909713 h 5909713"/>
              <a:gd name="connsiteX0" fmla="*/ 0 w 12192000"/>
              <a:gd name="connsiteY0" fmla="*/ 5909713 h 5909713"/>
              <a:gd name="connsiteX1" fmla="*/ 0 w 12192000"/>
              <a:gd name="connsiteY1" fmla="*/ 3435 h 5909713"/>
              <a:gd name="connsiteX2" fmla="*/ 6839339 w 12192000"/>
              <a:gd name="connsiteY2" fmla="*/ 22096 h 5909713"/>
              <a:gd name="connsiteX3" fmla="*/ 12192000 w 12192000"/>
              <a:gd name="connsiteY3" fmla="*/ 5909713 h 5909713"/>
              <a:gd name="connsiteX4" fmla="*/ 0 w 12192000"/>
              <a:gd name="connsiteY4" fmla="*/ 5909713 h 5909713"/>
              <a:gd name="connsiteX0" fmla="*/ 0 w 12192000"/>
              <a:gd name="connsiteY0" fmla="*/ 5913460 h 5913460"/>
              <a:gd name="connsiteX1" fmla="*/ 0 w 12192000"/>
              <a:gd name="connsiteY1" fmla="*/ 7182 h 5913460"/>
              <a:gd name="connsiteX2" fmla="*/ 6811347 w 12192000"/>
              <a:gd name="connsiteY2" fmla="*/ 7182 h 5913460"/>
              <a:gd name="connsiteX3" fmla="*/ 12192000 w 12192000"/>
              <a:gd name="connsiteY3" fmla="*/ 5913460 h 5913460"/>
              <a:gd name="connsiteX4" fmla="*/ 0 w 12192000"/>
              <a:gd name="connsiteY4" fmla="*/ 5913460 h 59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913460">
                <a:moveTo>
                  <a:pt x="0" y="5913460"/>
                </a:moveTo>
                <a:lnTo>
                  <a:pt x="0" y="7182"/>
                </a:lnTo>
                <a:cubicBezTo>
                  <a:pt x="3110" y="-5259"/>
                  <a:pt x="6817567" y="961"/>
                  <a:pt x="6811347" y="7182"/>
                </a:cubicBezTo>
                <a:cubicBezTo>
                  <a:pt x="6813420" y="962"/>
                  <a:pt x="10407780" y="3950921"/>
                  <a:pt x="12192000" y="5913460"/>
                </a:cubicBezTo>
                <a:lnTo>
                  <a:pt x="0" y="591346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 by clicking on icon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055688" y="3262143"/>
            <a:ext cx="11136312" cy="144624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lIns="1080000" anchor="ctr">
            <a:norm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55688" y="4870580"/>
            <a:ext cx="11136312" cy="103569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lIns="1080000"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Edit Master </a:t>
            </a:r>
            <a:r>
              <a:rPr lang="de-DE" dirty="0" err="1"/>
              <a:t>Subtitle</a:t>
            </a:r>
            <a:r>
              <a:rPr lang="de-DE" dirty="0"/>
              <a:t> Format</a:t>
            </a:r>
          </a:p>
        </p:txBody>
      </p:sp>
      <p:sp>
        <p:nvSpPr>
          <p:cNvPr id="16" name="Fußzeilenplatzhalter 3">
            <a:extLst>
              <a:ext uri="{FF2B5EF4-FFF2-40B4-BE49-F238E27FC236}">
                <a16:creationId xmlns:a16="http://schemas.microsoft.com/office/drawing/2014/main" id="{0E6DE85E-6934-4D42-97DB-17C6EDE5D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7" name="Foliennummernplatzhalter 4">
            <a:extLst>
              <a:ext uri="{FF2B5EF4-FFF2-40B4-BE49-F238E27FC236}">
                <a16:creationId xmlns:a16="http://schemas.microsoft.com/office/drawing/2014/main" id="{24A280E2-88FE-403F-AF9C-5BF597E2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1CB05BA4-8C21-421B-8EE6-7800090D5F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98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3" orient="horz" pos="2160">
          <p15:clr>
            <a:srgbClr val="FBAE40"/>
          </p15:clr>
        </p15:guide>
        <p15:guide id="14" pos="665">
          <p15:clr>
            <a:srgbClr val="FBAE40"/>
          </p15:clr>
        </p15:guide>
        <p15:guide id="15" pos="1345">
          <p15:clr>
            <a:srgbClr val="FBAE40"/>
          </p15:clr>
        </p15:guide>
        <p15:guide id="16" orient="horz" pos="372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with own picture_S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4D541BE5-A772-480A-97AE-757E52D2D9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1687" y="1998000"/>
            <a:ext cx="6910313" cy="4860000"/>
          </a:xfrm>
          <a:prstGeom prst="rect">
            <a:avLst/>
          </a:prstGeom>
        </p:spPr>
      </p:pic>
      <p:sp>
        <p:nvSpPr>
          <p:cNvPr id="11" name="Bildplatzhalt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7183"/>
            <a:ext cx="12192000" cy="5913460"/>
          </a:xfrm>
          <a:custGeom>
            <a:avLst/>
            <a:gdLst>
              <a:gd name="connsiteX0" fmla="*/ 0 w 12192000"/>
              <a:gd name="connsiteY0" fmla="*/ 5906278 h 5906278"/>
              <a:gd name="connsiteX1" fmla="*/ 0 w 12192000"/>
              <a:gd name="connsiteY1" fmla="*/ 0 h 5906278"/>
              <a:gd name="connsiteX2" fmla="*/ 12192000 w 12192000"/>
              <a:gd name="connsiteY2" fmla="*/ 5906278 h 5906278"/>
              <a:gd name="connsiteX3" fmla="*/ 0 w 12192000"/>
              <a:gd name="connsiteY3" fmla="*/ 5906278 h 5906278"/>
              <a:gd name="connsiteX0" fmla="*/ 0 w 12192000"/>
              <a:gd name="connsiteY0" fmla="*/ 5964246 h 5964246"/>
              <a:gd name="connsiteX1" fmla="*/ 0 w 12192000"/>
              <a:gd name="connsiteY1" fmla="*/ 57968 h 5964246"/>
              <a:gd name="connsiteX2" fmla="*/ 6839339 w 12192000"/>
              <a:gd name="connsiteY2" fmla="*/ 85960 h 5964246"/>
              <a:gd name="connsiteX3" fmla="*/ 12192000 w 12192000"/>
              <a:gd name="connsiteY3" fmla="*/ 5964246 h 5964246"/>
              <a:gd name="connsiteX4" fmla="*/ 0 w 12192000"/>
              <a:gd name="connsiteY4" fmla="*/ 5964246 h 5964246"/>
              <a:gd name="connsiteX0" fmla="*/ 0 w 12192000"/>
              <a:gd name="connsiteY0" fmla="*/ 5906278 h 5906278"/>
              <a:gd name="connsiteX1" fmla="*/ 0 w 12192000"/>
              <a:gd name="connsiteY1" fmla="*/ 0 h 5906278"/>
              <a:gd name="connsiteX2" fmla="*/ 6839339 w 12192000"/>
              <a:gd name="connsiteY2" fmla="*/ 27992 h 5906278"/>
              <a:gd name="connsiteX3" fmla="*/ 12192000 w 12192000"/>
              <a:gd name="connsiteY3" fmla="*/ 5906278 h 5906278"/>
              <a:gd name="connsiteX4" fmla="*/ 0 w 12192000"/>
              <a:gd name="connsiteY4" fmla="*/ 5906278 h 5906278"/>
              <a:gd name="connsiteX0" fmla="*/ 0 w 12192000"/>
              <a:gd name="connsiteY0" fmla="*/ 5908979 h 5908979"/>
              <a:gd name="connsiteX1" fmla="*/ 0 w 12192000"/>
              <a:gd name="connsiteY1" fmla="*/ 2701 h 5908979"/>
              <a:gd name="connsiteX2" fmla="*/ 6839339 w 12192000"/>
              <a:gd name="connsiteY2" fmla="*/ 30693 h 5908979"/>
              <a:gd name="connsiteX3" fmla="*/ 12192000 w 12192000"/>
              <a:gd name="connsiteY3" fmla="*/ 5908979 h 5908979"/>
              <a:gd name="connsiteX4" fmla="*/ 0 w 12192000"/>
              <a:gd name="connsiteY4" fmla="*/ 5908979 h 5908979"/>
              <a:gd name="connsiteX0" fmla="*/ 0 w 12192000"/>
              <a:gd name="connsiteY0" fmla="*/ 5909713 h 5909713"/>
              <a:gd name="connsiteX1" fmla="*/ 0 w 12192000"/>
              <a:gd name="connsiteY1" fmla="*/ 3435 h 5909713"/>
              <a:gd name="connsiteX2" fmla="*/ 6839339 w 12192000"/>
              <a:gd name="connsiteY2" fmla="*/ 22096 h 5909713"/>
              <a:gd name="connsiteX3" fmla="*/ 12192000 w 12192000"/>
              <a:gd name="connsiteY3" fmla="*/ 5909713 h 5909713"/>
              <a:gd name="connsiteX4" fmla="*/ 0 w 12192000"/>
              <a:gd name="connsiteY4" fmla="*/ 5909713 h 5909713"/>
              <a:gd name="connsiteX0" fmla="*/ 0 w 12192000"/>
              <a:gd name="connsiteY0" fmla="*/ 5909713 h 5909713"/>
              <a:gd name="connsiteX1" fmla="*/ 0 w 12192000"/>
              <a:gd name="connsiteY1" fmla="*/ 3435 h 5909713"/>
              <a:gd name="connsiteX2" fmla="*/ 6839339 w 12192000"/>
              <a:gd name="connsiteY2" fmla="*/ 22096 h 5909713"/>
              <a:gd name="connsiteX3" fmla="*/ 12192000 w 12192000"/>
              <a:gd name="connsiteY3" fmla="*/ 5909713 h 5909713"/>
              <a:gd name="connsiteX4" fmla="*/ 0 w 12192000"/>
              <a:gd name="connsiteY4" fmla="*/ 5909713 h 5909713"/>
              <a:gd name="connsiteX0" fmla="*/ 0 w 12192000"/>
              <a:gd name="connsiteY0" fmla="*/ 5913460 h 5913460"/>
              <a:gd name="connsiteX1" fmla="*/ 0 w 12192000"/>
              <a:gd name="connsiteY1" fmla="*/ 7182 h 5913460"/>
              <a:gd name="connsiteX2" fmla="*/ 6811347 w 12192000"/>
              <a:gd name="connsiteY2" fmla="*/ 7182 h 5913460"/>
              <a:gd name="connsiteX3" fmla="*/ 12192000 w 12192000"/>
              <a:gd name="connsiteY3" fmla="*/ 5913460 h 5913460"/>
              <a:gd name="connsiteX4" fmla="*/ 0 w 12192000"/>
              <a:gd name="connsiteY4" fmla="*/ 5913460 h 59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913460">
                <a:moveTo>
                  <a:pt x="0" y="5913460"/>
                </a:moveTo>
                <a:lnTo>
                  <a:pt x="0" y="7182"/>
                </a:lnTo>
                <a:cubicBezTo>
                  <a:pt x="3110" y="-5259"/>
                  <a:pt x="6817567" y="961"/>
                  <a:pt x="6811347" y="7182"/>
                </a:cubicBezTo>
                <a:cubicBezTo>
                  <a:pt x="6813420" y="962"/>
                  <a:pt x="10407780" y="3950921"/>
                  <a:pt x="12192000" y="5913460"/>
                </a:cubicBezTo>
                <a:lnTo>
                  <a:pt x="0" y="591346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 by clicking on icon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055688" y="3262143"/>
            <a:ext cx="11136312" cy="1446245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lIns="1080000" anchor="ctr">
            <a:norm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55688" y="4870580"/>
            <a:ext cx="11136312" cy="1035698"/>
          </a:xfrm>
          <a:prstGeom prst="rect">
            <a:avLst/>
          </a:prstGeom>
          <a:solidFill>
            <a:schemeClr val="accent3">
              <a:alpha val="80000"/>
            </a:schemeClr>
          </a:solidFill>
        </p:spPr>
        <p:txBody>
          <a:bodyPr lIns="1080000"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Edit Master </a:t>
            </a:r>
            <a:r>
              <a:rPr lang="de-DE" dirty="0" err="1"/>
              <a:t>Subtitle</a:t>
            </a:r>
            <a:r>
              <a:rPr lang="de-DE" dirty="0"/>
              <a:t> Format</a:t>
            </a: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1E6D309F-A588-44DD-86B2-59FF2976F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2" name="Foliennummernplatzhalter 4">
            <a:extLst>
              <a:ext uri="{FF2B5EF4-FFF2-40B4-BE49-F238E27FC236}">
                <a16:creationId xmlns:a16="http://schemas.microsoft.com/office/drawing/2014/main" id="{A256B782-960A-4624-B2AA-6EA6DBB3F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1720CE4C-5078-4C9C-BB31-43EC43F424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6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5">
          <p15:clr>
            <a:srgbClr val="FBAE40"/>
          </p15:clr>
        </p15:guide>
        <p15:guide id="3" pos="1345">
          <p15:clr>
            <a:srgbClr val="FBAE40"/>
          </p15:clr>
        </p15:guide>
        <p15:guide id="4" orient="horz" pos="372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with own picture_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2DC38D9F-DD49-43E8-AB41-E9BED86EFD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1687" y="1998000"/>
            <a:ext cx="6910313" cy="4860000"/>
          </a:xfrm>
          <a:prstGeom prst="rect">
            <a:avLst/>
          </a:prstGeom>
        </p:spPr>
      </p:pic>
      <p:sp>
        <p:nvSpPr>
          <p:cNvPr id="11" name="Bildplatzhalt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7183"/>
            <a:ext cx="12192000" cy="5913460"/>
          </a:xfrm>
          <a:custGeom>
            <a:avLst/>
            <a:gdLst>
              <a:gd name="connsiteX0" fmla="*/ 0 w 12192000"/>
              <a:gd name="connsiteY0" fmla="*/ 5906278 h 5906278"/>
              <a:gd name="connsiteX1" fmla="*/ 0 w 12192000"/>
              <a:gd name="connsiteY1" fmla="*/ 0 h 5906278"/>
              <a:gd name="connsiteX2" fmla="*/ 12192000 w 12192000"/>
              <a:gd name="connsiteY2" fmla="*/ 5906278 h 5906278"/>
              <a:gd name="connsiteX3" fmla="*/ 0 w 12192000"/>
              <a:gd name="connsiteY3" fmla="*/ 5906278 h 5906278"/>
              <a:gd name="connsiteX0" fmla="*/ 0 w 12192000"/>
              <a:gd name="connsiteY0" fmla="*/ 5964246 h 5964246"/>
              <a:gd name="connsiteX1" fmla="*/ 0 w 12192000"/>
              <a:gd name="connsiteY1" fmla="*/ 57968 h 5964246"/>
              <a:gd name="connsiteX2" fmla="*/ 6839339 w 12192000"/>
              <a:gd name="connsiteY2" fmla="*/ 85960 h 5964246"/>
              <a:gd name="connsiteX3" fmla="*/ 12192000 w 12192000"/>
              <a:gd name="connsiteY3" fmla="*/ 5964246 h 5964246"/>
              <a:gd name="connsiteX4" fmla="*/ 0 w 12192000"/>
              <a:gd name="connsiteY4" fmla="*/ 5964246 h 5964246"/>
              <a:gd name="connsiteX0" fmla="*/ 0 w 12192000"/>
              <a:gd name="connsiteY0" fmla="*/ 5906278 h 5906278"/>
              <a:gd name="connsiteX1" fmla="*/ 0 w 12192000"/>
              <a:gd name="connsiteY1" fmla="*/ 0 h 5906278"/>
              <a:gd name="connsiteX2" fmla="*/ 6839339 w 12192000"/>
              <a:gd name="connsiteY2" fmla="*/ 27992 h 5906278"/>
              <a:gd name="connsiteX3" fmla="*/ 12192000 w 12192000"/>
              <a:gd name="connsiteY3" fmla="*/ 5906278 h 5906278"/>
              <a:gd name="connsiteX4" fmla="*/ 0 w 12192000"/>
              <a:gd name="connsiteY4" fmla="*/ 5906278 h 5906278"/>
              <a:gd name="connsiteX0" fmla="*/ 0 w 12192000"/>
              <a:gd name="connsiteY0" fmla="*/ 5908979 h 5908979"/>
              <a:gd name="connsiteX1" fmla="*/ 0 w 12192000"/>
              <a:gd name="connsiteY1" fmla="*/ 2701 h 5908979"/>
              <a:gd name="connsiteX2" fmla="*/ 6839339 w 12192000"/>
              <a:gd name="connsiteY2" fmla="*/ 30693 h 5908979"/>
              <a:gd name="connsiteX3" fmla="*/ 12192000 w 12192000"/>
              <a:gd name="connsiteY3" fmla="*/ 5908979 h 5908979"/>
              <a:gd name="connsiteX4" fmla="*/ 0 w 12192000"/>
              <a:gd name="connsiteY4" fmla="*/ 5908979 h 5908979"/>
              <a:gd name="connsiteX0" fmla="*/ 0 w 12192000"/>
              <a:gd name="connsiteY0" fmla="*/ 5909713 h 5909713"/>
              <a:gd name="connsiteX1" fmla="*/ 0 w 12192000"/>
              <a:gd name="connsiteY1" fmla="*/ 3435 h 5909713"/>
              <a:gd name="connsiteX2" fmla="*/ 6839339 w 12192000"/>
              <a:gd name="connsiteY2" fmla="*/ 22096 h 5909713"/>
              <a:gd name="connsiteX3" fmla="*/ 12192000 w 12192000"/>
              <a:gd name="connsiteY3" fmla="*/ 5909713 h 5909713"/>
              <a:gd name="connsiteX4" fmla="*/ 0 w 12192000"/>
              <a:gd name="connsiteY4" fmla="*/ 5909713 h 5909713"/>
              <a:gd name="connsiteX0" fmla="*/ 0 w 12192000"/>
              <a:gd name="connsiteY0" fmla="*/ 5909713 h 5909713"/>
              <a:gd name="connsiteX1" fmla="*/ 0 w 12192000"/>
              <a:gd name="connsiteY1" fmla="*/ 3435 h 5909713"/>
              <a:gd name="connsiteX2" fmla="*/ 6839339 w 12192000"/>
              <a:gd name="connsiteY2" fmla="*/ 22096 h 5909713"/>
              <a:gd name="connsiteX3" fmla="*/ 12192000 w 12192000"/>
              <a:gd name="connsiteY3" fmla="*/ 5909713 h 5909713"/>
              <a:gd name="connsiteX4" fmla="*/ 0 w 12192000"/>
              <a:gd name="connsiteY4" fmla="*/ 5909713 h 5909713"/>
              <a:gd name="connsiteX0" fmla="*/ 0 w 12192000"/>
              <a:gd name="connsiteY0" fmla="*/ 5913460 h 5913460"/>
              <a:gd name="connsiteX1" fmla="*/ 0 w 12192000"/>
              <a:gd name="connsiteY1" fmla="*/ 7182 h 5913460"/>
              <a:gd name="connsiteX2" fmla="*/ 6811347 w 12192000"/>
              <a:gd name="connsiteY2" fmla="*/ 7182 h 5913460"/>
              <a:gd name="connsiteX3" fmla="*/ 12192000 w 12192000"/>
              <a:gd name="connsiteY3" fmla="*/ 5913460 h 5913460"/>
              <a:gd name="connsiteX4" fmla="*/ 0 w 12192000"/>
              <a:gd name="connsiteY4" fmla="*/ 5913460 h 59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913460">
                <a:moveTo>
                  <a:pt x="0" y="5913460"/>
                </a:moveTo>
                <a:lnTo>
                  <a:pt x="0" y="7182"/>
                </a:lnTo>
                <a:cubicBezTo>
                  <a:pt x="3110" y="-5259"/>
                  <a:pt x="6817567" y="961"/>
                  <a:pt x="6811347" y="7182"/>
                </a:cubicBezTo>
                <a:cubicBezTo>
                  <a:pt x="6813420" y="962"/>
                  <a:pt x="10407780" y="3950921"/>
                  <a:pt x="12192000" y="5913460"/>
                </a:cubicBezTo>
                <a:lnTo>
                  <a:pt x="0" y="5913460"/>
                </a:lnTo>
                <a:close/>
              </a:path>
            </a:pathLst>
          </a:cu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 by clicking on icon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055688" y="3262143"/>
            <a:ext cx="11136312" cy="1446245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080000" anchor="ctr">
            <a:norm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EDIT TITLE MASTER FORMAT BY CLICKING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055688" y="4870580"/>
            <a:ext cx="11136312" cy="1035698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080000"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Edit Master </a:t>
            </a:r>
            <a:r>
              <a:rPr lang="de-DE" dirty="0" err="1"/>
              <a:t>Subtitle</a:t>
            </a:r>
            <a:r>
              <a:rPr lang="de-DE" dirty="0"/>
              <a:t> Format</a:t>
            </a: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7CB1BAE3-D291-4DD3-84B6-0D55CCC80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2" name="Foliennummernplatzhalter 4">
            <a:extLst>
              <a:ext uri="{FF2B5EF4-FFF2-40B4-BE49-F238E27FC236}">
                <a16:creationId xmlns:a16="http://schemas.microsoft.com/office/drawing/2014/main" id="{C58EBECF-C140-4232-9F11-1BA5D9766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3C8DA6B7-16AB-4112-AA93-733D4EE4A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124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5">
          <p15:clr>
            <a:srgbClr val="FBAE40"/>
          </p15:clr>
        </p15:guide>
        <p15:guide id="3" pos="1345">
          <p15:clr>
            <a:srgbClr val="FBAE40"/>
          </p15:clr>
        </p15:guide>
        <p15:guide id="4" orient="horz" pos="372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6498" y="199815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Format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43083" y="6451200"/>
            <a:ext cx="188441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ORBIS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193709" y="6451200"/>
            <a:ext cx="164908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6FBCF-A2D6-4AA7-836D-016DFD79281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elplatzhalter 7">
            <a:extLst>
              <a:ext uri="{FF2B5EF4-FFF2-40B4-BE49-F238E27FC236}">
                <a16:creationId xmlns:a16="http://schemas.microsoft.com/office/drawing/2014/main" id="{26F10939-93F5-4713-8003-E6E6DCC0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EDIT TITLE MASTER FORMAT BY CLICKING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774C400-B829-4530-8212-6C249D3BF56D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3860" y="368300"/>
            <a:ext cx="2177576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7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64" r:id="rId20"/>
    <p:sldLayoutId id="2147483865" r:id="rId21"/>
    <p:sldLayoutId id="2147483866" r:id="rId22"/>
    <p:sldLayoutId id="2147483811" r:id="rId23"/>
    <p:sldLayoutId id="2147483812" r:id="rId24"/>
    <p:sldLayoutId id="2147483813" r:id="rId25"/>
    <p:sldLayoutId id="2147483814" r:id="rId26"/>
    <p:sldLayoutId id="2147483815" r:id="rId27"/>
    <p:sldLayoutId id="2147483816" r:id="rId28"/>
    <p:sldLayoutId id="2147483817" r:id="rId29"/>
    <p:sldLayoutId id="2147483818" r:id="rId30"/>
    <p:sldLayoutId id="2147483819" r:id="rId31"/>
    <p:sldLayoutId id="2147483820" r:id="rId32"/>
    <p:sldLayoutId id="2147483821" r:id="rId33"/>
    <p:sldLayoutId id="2147483822" r:id="rId34"/>
    <p:sldLayoutId id="2147483823" r:id="rId35"/>
    <p:sldLayoutId id="2147483861" r:id="rId36"/>
    <p:sldLayoutId id="2147483862" r:id="rId37"/>
    <p:sldLayoutId id="2147483863" r:id="rId38"/>
    <p:sldLayoutId id="2147483825" r:id="rId39"/>
    <p:sldLayoutId id="2147483857" r:id="rId4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Calibri" panose="020F0502020204030204" pitchFamily="34" charset="0"/>
        <a:buChar char="»"/>
        <a:defRPr sz="2800" kern="1200" baseline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Calibri" panose="020F0502020204030204" pitchFamily="34" charset="0"/>
        <a:buChar char="»"/>
        <a:defRPr sz="2400" kern="1200" baseline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Calibri" panose="020F0502020204030204" pitchFamily="34" charset="0"/>
        <a:buChar char="»"/>
        <a:defRPr sz="2000" kern="1200" baseline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Calibri" panose="020F0502020204030204" pitchFamily="34" charset="0"/>
        <a:buChar char="»"/>
        <a:defRPr sz="1800" kern="1200" baseline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Calibri" panose="020F0502020204030204" pitchFamily="34" charset="0"/>
        <a:buChar char="»"/>
        <a:defRPr sz="1800" kern="1200" baseline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Calibri" panose="020F050202020403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Calibri" panose="020F050202020403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Calibri" panose="020F050202020403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3" orient="horz" pos="2160" userDrawn="1">
          <p15:clr>
            <a:srgbClr val="F26B43"/>
          </p15:clr>
        </p15:guide>
        <p15:guide id="14" pos="3840" userDrawn="1">
          <p15:clr>
            <a:srgbClr val="F26B43"/>
          </p15:clr>
        </p15:guide>
        <p15:guide id="15" pos="211" userDrawn="1">
          <p15:clr>
            <a:srgbClr val="F26B43"/>
          </p15:clr>
        </p15:guide>
        <p15:guide id="16" orient="horz" pos="2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9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2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asov2de/pcf-utils" TargetMode="External"/><Relationship Id="rId2" Type="http://schemas.openxmlformats.org/officeDocument/2006/relationships/hyperlink" Target="https://www.npmjs.com/package/@dianamics/pcf-utils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s://github.com/brasov2de/pcf-utils-dataset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fishing-hook-v2-934c3cb6ed06462e8afee848b7942d6e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D2983E64-EA18-46C7-9367-A620F99C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C7C3694-F060-4CE0-9245-F6119C75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6FBCF-A2D6-4AA7-836D-016DFD79281F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13" name="Datumsplatzhalter 12">
            <a:extLst>
              <a:ext uri="{FF2B5EF4-FFF2-40B4-BE49-F238E27FC236}">
                <a16:creationId xmlns:a16="http://schemas.microsoft.com/office/drawing/2014/main" id="{8314ECCD-75DF-44EB-81AB-59197412574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35A172-B9C7-4D37-AD35-C830B4373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80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0CEDFE6-024D-458B-801A-F33DBB2C395D}"/>
              </a:ext>
            </a:extLst>
          </p:cNvPr>
          <p:cNvSpPr/>
          <p:nvPr/>
        </p:nvSpPr>
        <p:spPr>
          <a:xfrm>
            <a:off x="330200" y="5308362"/>
            <a:ext cx="11058526" cy="1285950"/>
          </a:xfrm>
          <a:prstGeom prst="rect">
            <a:avLst/>
          </a:prstGeom>
          <a:solidFill>
            <a:srgbClr val="07273B">
              <a:alpha val="80000"/>
            </a:srgb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2D6380E-C9D7-4948-B196-90AB4DDCDF81}"/>
              </a:ext>
            </a:extLst>
          </p:cNvPr>
          <p:cNvSpPr/>
          <p:nvPr/>
        </p:nvSpPr>
        <p:spPr>
          <a:xfrm>
            <a:off x="339440" y="1800225"/>
            <a:ext cx="11058526" cy="3286125"/>
          </a:xfrm>
          <a:prstGeom prst="rect">
            <a:avLst/>
          </a:prstGeom>
          <a:solidFill>
            <a:srgbClr val="07273B">
              <a:alpha val="80000"/>
            </a:srgb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80D20E41-6CE8-453C-8B7F-E0791509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Handling </a:t>
            </a:r>
            <a:r>
              <a:rPr lang="de-DE" dirty="0" err="1">
                <a:solidFill>
                  <a:schemeClr val="bg1"/>
                </a:solidFill>
              </a:rPr>
              <a:t>state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43082760-0C85-4113-8370-1F733210A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D34B85C-D94C-4FD1-B212-630127C6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6FBCF-A2D6-4AA7-836D-016DFD79281F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79008979-C35C-4DFF-A486-618D8BD7EF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E894A5C-23F1-4E13-8175-AD6430D3063A}"/>
              </a:ext>
            </a:extLst>
          </p:cNvPr>
          <p:cNvSpPr txBox="1"/>
          <p:nvPr/>
        </p:nvSpPr>
        <p:spPr>
          <a:xfrm>
            <a:off x="339440" y="1122459"/>
            <a:ext cx="1133475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IPCFTesterProps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IPCFTesterState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selectedIds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[];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PCFUtilsTesterClass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14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i="1" dirty="0" err="1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sz="1400" b="0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IPCFTesterProps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 err="1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IPCFTesterState</a:t>
            </a:r>
            <a:r>
              <a:rPr lang="en-US" sz="1400" b="0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IPCFTesterProps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i="1" dirty="0" err="1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selectedIds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: []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  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dirty="0" err="1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400" b="0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selectedIds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: [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sz="1400" dirty="0" err="1">
                <a:solidFill>
                  <a:srgbClr val="49E9A6"/>
                </a:solidFill>
                <a:latin typeface="Consolas" panose="020B0609020204030204" pitchFamily="49" charset="0"/>
              </a:rPr>
              <a:t>newId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]})</a:t>
            </a:r>
            <a:r>
              <a:rPr lang="en-US" sz="14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Change 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b="0" i="1" dirty="0">
              <a:solidFill>
                <a:srgbClr val="DF769B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i="1" dirty="0">
              <a:solidFill>
                <a:srgbClr val="DF769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PCFUtilsTester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IPCFTesterProps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JSX</a:t>
            </a:r>
            <a:r>
              <a:rPr lang="en-US" sz="14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sz="1400" b="0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selectedIds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setSelectedIds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14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sz="1400" b="0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i="1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400" b="0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([]);</a:t>
            </a:r>
          </a:p>
          <a:p>
            <a:r>
              <a:rPr lang="en-US" sz="1400" b="1" dirty="0">
                <a:solidFill>
                  <a:srgbClr val="DF769B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dirty="0" err="1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setSelectedIds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 [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sz="1400" dirty="0" err="1">
                <a:solidFill>
                  <a:srgbClr val="49E9A6"/>
                </a:solidFill>
                <a:latin typeface="Consolas" panose="020B0609020204030204" pitchFamily="49" charset="0"/>
              </a:rPr>
              <a:t>newId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en-US" sz="14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 C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hange 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&gt;)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BECFDA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1A8ED37-F881-45AD-B535-1393772A6B16}"/>
              </a:ext>
            </a:extLst>
          </p:cNvPr>
          <p:cNvSpPr txBox="1"/>
          <p:nvPr/>
        </p:nvSpPr>
        <p:spPr>
          <a:xfrm rot="16200000">
            <a:off x="9570237" y="3258622"/>
            <a:ext cx="3286126" cy="369332"/>
          </a:xfrm>
          <a:prstGeom prst="rect">
            <a:avLst/>
          </a:prstGeom>
          <a:solidFill>
            <a:srgbClr val="FC4C02"/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Class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82178DB-3FDA-49DB-93ED-3B8AAAAEA6C3}"/>
              </a:ext>
            </a:extLst>
          </p:cNvPr>
          <p:cNvSpPr txBox="1"/>
          <p:nvPr/>
        </p:nvSpPr>
        <p:spPr>
          <a:xfrm rot="16200000">
            <a:off x="10560985" y="5766771"/>
            <a:ext cx="1286150" cy="369332"/>
          </a:xfrm>
          <a:prstGeom prst="rect">
            <a:avLst/>
          </a:prstGeom>
          <a:solidFill>
            <a:srgbClr val="FC4C02"/>
          </a:solidFill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Function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631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80D20E41-6CE8-453C-8B7F-E07915093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370" y="363598"/>
            <a:ext cx="8553450" cy="942301"/>
          </a:xfrm>
        </p:spPr>
        <p:txBody>
          <a:bodyPr anchor="ctr">
            <a:normAutofit/>
          </a:bodyPr>
          <a:lstStyle/>
          <a:p>
            <a:r>
              <a:rPr lang="de-DE" dirty="0" err="1"/>
              <a:t>React.useState</a:t>
            </a:r>
            <a:endParaRPr lang="en-US" dirty="0"/>
          </a:p>
        </p:txBody>
      </p:sp>
      <p:sp>
        <p:nvSpPr>
          <p:cNvPr id="22" name="Subtitle 1">
            <a:extLst>
              <a:ext uri="{FF2B5EF4-FFF2-40B4-BE49-F238E27FC236}">
                <a16:creationId xmlns:a16="http://schemas.microsoft.com/office/drawing/2014/main" id="{3761063D-3BDE-4895-B41D-0428FDF22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1628775"/>
            <a:ext cx="8275638" cy="4351338"/>
          </a:xfrm>
        </p:spPr>
        <p:txBody>
          <a:bodyPr>
            <a:normAutofit/>
          </a:bodyPr>
          <a:lstStyle/>
          <a:p>
            <a:r>
              <a:rPr lang="de-DE" dirty="0"/>
              <a:t>[</a:t>
            </a:r>
            <a:r>
              <a:rPr lang="de-DE" dirty="0" err="1"/>
              <a:t>state</a:t>
            </a:r>
            <a:r>
              <a:rPr lang="de-DE" dirty="0"/>
              <a:t>, </a:t>
            </a:r>
            <a:r>
              <a:rPr lang="de-DE" dirty="0" err="1"/>
              <a:t>setter</a:t>
            </a:r>
            <a:r>
              <a:rPr lang="de-DE" dirty="0"/>
              <a:t>]= </a:t>
            </a:r>
            <a:r>
              <a:rPr lang="de-DE" dirty="0" err="1"/>
              <a:t>useState</a:t>
            </a:r>
            <a:r>
              <a:rPr lang="de-DE" dirty="0"/>
              <a:t>(</a:t>
            </a:r>
            <a:r>
              <a:rPr lang="de-DE" dirty="0" err="1"/>
              <a:t>initialValue</a:t>
            </a:r>
            <a:r>
              <a:rPr lang="de-DE" dirty="0"/>
              <a:t>)</a:t>
            </a:r>
          </a:p>
          <a:p>
            <a:r>
              <a:rPr lang="de-DE" dirty="0"/>
              <a:t>[</a:t>
            </a:r>
            <a:r>
              <a:rPr lang="de-DE" dirty="0" err="1"/>
              <a:t>state</a:t>
            </a:r>
            <a:r>
              <a:rPr lang="de-DE" dirty="0"/>
              <a:t>, </a:t>
            </a:r>
            <a:r>
              <a:rPr lang="de-DE" dirty="0" err="1"/>
              <a:t>setter</a:t>
            </a:r>
            <a:r>
              <a:rPr lang="de-DE" dirty="0"/>
              <a:t>] =</a:t>
            </a:r>
            <a:r>
              <a:rPr lang="de-DE" dirty="0" err="1"/>
              <a:t>useState</a:t>
            </a:r>
            <a:r>
              <a:rPr lang="de-DE" dirty="0"/>
              <a:t>( (p) =&gt; {}) -&gt;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loading</a:t>
            </a:r>
            <a:endParaRPr lang="de-DE" dirty="0"/>
          </a:p>
          <a:p>
            <a:r>
              <a:rPr lang="de-DE" dirty="0" err="1"/>
              <a:t>setter</a:t>
            </a:r>
            <a:r>
              <a:rPr lang="de-DE" dirty="0"/>
              <a:t>( (</a:t>
            </a:r>
            <a:r>
              <a:rPr lang="de-DE" dirty="0" err="1"/>
              <a:t>prev</a:t>
            </a:r>
            <a:r>
              <a:rPr lang="de-DE" dirty="0"/>
              <a:t>) =&gt; {…})</a:t>
            </a:r>
          </a:p>
          <a:p>
            <a:endParaRPr lang="de-DE" dirty="0"/>
          </a:p>
          <a:p>
            <a:r>
              <a:rPr lang="de-DE" dirty="0"/>
              <a:t>More </a:t>
            </a:r>
            <a:r>
              <a:rPr lang="de-DE" dirty="0" err="1"/>
              <a:t>states</a:t>
            </a:r>
            <a:r>
              <a:rPr lang="de-DE" dirty="0"/>
              <a:t> -&gt; </a:t>
            </a:r>
            <a:r>
              <a:rPr lang="de-DE" dirty="0" err="1"/>
              <a:t>easier</a:t>
            </a:r>
            <a:r>
              <a:rPr lang="de-DE" dirty="0"/>
              <a:t> to </a:t>
            </a:r>
            <a:r>
              <a:rPr lang="de-DE" dirty="0" err="1"/>
              <a:t>extract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/>
              <a:t>It‘s </a:t>
            </a:r>
            <a:r>
              <a:rPr lang="de-DE" dirty="0" err="1"/>
              <a:t>async</a:t>
            </a:r>
            <a:endParaRPr lang="en-US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43082760-0C85-4113-8370-1F733210A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ORBIS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2AD9E2EF-3629-4293-BC61-CA75B485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8EB6FBCF-A2D6-4AA7-836D-016DFD79281F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pic>
        <p:nvPicPr>
          <p:cNvPr id="3" name="Inhaltsplatzhalter 2" descr="Ein Bild, das Licht, Verkehr, draußen, grün enthält.&#10;&#10;Automatisch generierte Beschreibung">
            <a:extLst>
              <a:ext uri="{FF2B5EF4-FFF2-40B4-BE49-F238E27FC236}">
                <a16:creationId xmlns:a16="http://schemas.microsoft.com/office/drawing/2014/main" id="{1F00B865-07EA-4C9A-BF10-BD941071614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" y="1905000"/>
            <a:ext cx="2857500" cy="4019550"/>
          </a:xfrm>
        </p:spPr>
      </p:pic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79008979-C35C-4DFF-A486-618D8BD7E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FAA6EC8F-EE3E-493D-A941-21116B0AA3E2}" type="datetime1">
              <a:rPr lang="de-DE" smtClean="0"/>
              <a:pPr>
                <a:spcAft>
                  <a:spcPts val="600"/>
                </a:spcAft>
              </a:pPr>
              <a:t>03.06.2021</a:t>
            </a:fld>
            <a:endParaRPr lang="de-DE"/>
          </a:p>
        </p:txBody>
      </p:sp>
      <p:sp>
        <p:nvSpPr>
          <p:cNvPr id="38" name="Picture Placeholder 7">
            <a:extLst>
              <a:ext uri="{FF2B5EF4-FFF2-40B4-BE49-F238E27FC236}">
                <a16:creationId xmlns:a16="http://schemas.microsoft.com/office/drawing/2014/main" id="{9C1CD223-941A-4D5E-80D3-E9DDE4A3A0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1200" y="365125"/>
            <a:ext cx="540000" cy="540000"/>
          </a:xfrm>
        </p:spPr>
      </p:sp>
      <p:sp>
        <p:nvSpPr>
          <p:cNvPr id="13" name="Foliennummernplatzhalter 12" hidden="1">
            <a:extLst>
              <a:ext uri="{FF2B5EF4-FFF2-40B4-BE49-F238E27FC236}">
                <a16:creationId xmlns:a16="http://schemas.microsoft.com/office/drawing/2014/main" id="{9D34B85C-D94C-4FD1-B212-630127C6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8EB6FBCF-A2D6-4AA7-836D-016DFD79281F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449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22D1345C-14F7-4744-B485-039CB1DD2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rgbClr val="07273B"/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0" i="1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//Dependency</a:t>
            </a:r>
          </a:p>
          <a:p>
            <a:pPr marL="0" indent="0">
              <a:buNone/>
            </a:pPr>
            <a:r>
              <a:rPr lang="en-US" b="0" i="1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//every render</a:t>
            </a: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"every render"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en-US" b="0" i="1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//first render</a:t>
            </a: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"first render"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},[]);</a:t>
            </a:r>
          </a:p>
          <a:p>
            <a:pPr marL="0" indent="0">
              <a:buNone/>
            </a:pPr>
            <a:r>
              <a:rPr lang="en-US" b="0" i="1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//dependency, when </a:t>
            </a:r>
            <a:r>
              <a:rPr lang="en-US" b="0" i="1" dirty="0" err="1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myVar</a:t>
            </a:r>
            <a:r>
              <a:rPr lang="en-US" b="0" i="1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 changed</a:t>
            </a:r>
          </a:p>
          <a:p>
            <a:pPr marL="0" indent="0">
              <a:buNone/>
            </a:pPr>
            <a:r>
              <a:rPr lang="en-US" b="0" i="1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//primitive types</a:t>
            </a: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myVar</a:t>
            </a:r>
            <a:r>
              <a:rPr lang="en-US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 changed"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},[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myVar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80D20E41-6CE8-453C-8B7F-E0791509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 err="1"/>
              <a:t>useEffect</a:t>
            </a:r>
            <a:endParaRPr lang="en-US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43082760-0C85-4113-8370-1F733210A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ORBIS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E68F222-950C-490D-9239-2CAE77A4D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8EB6FBCF-A2D6-4AA7-836D-016DFD79281F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79008979-C35C-4DFF-A486-618D8BD7EFA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FAA6EC8F-EE3E-493D-A941-21116B0AA3E2}" type="datetime1">
              <a:rPr lang="de-DE" smtClean="0"/>
              <a:pPr>
                <a:spcAft>
                  <a:spcPts val="600"/>
                </a:spcAft>
              </a:pPr>
              <a:t>03.06.2021</a:t>
            </a:fld>
            <a:endParaRPr lang="de-DE"/>
          </a:p>
        </p:txBody>
      </p:sp>
      <p:sp>
        <p:nvSpPr>
          <p:cNvPr id="13" name="Foliennummernplatzhalter 12" hidden="1">
            <a:extLst>
              <a:ext uri="{FF2B5EF4-FFF2-40B4-BE49-F238E27FC236}">
                <a16:creationId xmlns:a16="http://schemas.microsoft.com/office/drawing/2014/main" id="{9D34B85C-D94C-4FD1-B212-630127C6EA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7825" y="6451600"/>
            <a:ext cx="165417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EB6FBCF-A2D6-4AA7-836D-016DFD79281F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D3E301A-3E29-4F20-A411-4EFE6B84EBE7}"/>
              </a:ext>
            </a:extLst>
          </p:cNvPr>
          <p:cNvSpPr txBox="1"/>
          <p:nvPr/>
        </p:nvSpPr>
        <p:spPr>
          <a:xfrm>
            <a:off x="495012" y="1628775"/>
            <a:ext cx="5168771" cy="1200329"/>
          </a:xfrm>
          <a:prstGeom prst="rect">
            <a:avLst/>
          </a:prstGeom>
          <a:solidFill>
            <a:srgbClr val="07273B"/>
          </a:solidFill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i="1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  //clean up</a:t>
            </a: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</a:t>
            </a:r>
            <a:r>
              <a:rPr lang="en-US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cleanUp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()}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},[</a:t>
            </a:r>
            <a:r>
              <a:rPr lang="en-US" b="0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someProp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A003B9E-B782-431E-A338-6EA5DFD8C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26" y="312261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27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0CEDFE6-024D-458B-801A-F33DBB2C395D}"/>
              </a:ext>
            </a:extLst>
          </p:cNvPr>
          <p:cNvSpPr/>
          <p:nvPr/>
        </p:nvSpPr>
        <p:spPr>
          <a:xfrm>
            <a:off x="339440" y="4273750"/>
            <a:ext cx="11058526" cy="2111687"/>
          </a:xfrm>
          <a:prstGeom prst="rect">
            <a:avLst/>
          </a:prstGeom>
          <a:solidFill>
            <a:srgbClr val="07273B">
              <a:alpha val="80000"/>
            </a:srgb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2D6380E-C9D7-4948-B196-90AB4DDCDF81}"/>
              </a:ext>
            </a:extLst>
          </p:cNvPr>
          <p:cNvSpPr/>
          <p:nvPr/>
        </p:nvSpPr>
        <p:spPr>
          <a:xfrm>
            <a:off x="339440" y="1314525"/>
            <a:ext cx="11058526" cy="2724075"/>
          </a:xfrm>
          <a:prstGeom prst="rect">
            <a:avLst/>
          </a:prstGeom>
          <a:solidFill>
            <a:srgbClr val="07273B">
              <a:alpha val="80000"/>
            </a:srgb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80D20E41-6CE8-453C-8B7F-E0791509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Lifecycle </a:t>
            </a:r>
            <a:r>
              <a:rPr lang="de-DE" dirty="0" err="1">
                <a:solidFill>
                  <a:schemeClr val="bg1"/>
                </a:solidFill>
              </a:rPr>
              <a:t>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43082760-0C85-4113-8370-1F733210A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D34B85C-D94C-4FD1-B212-630127C6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6FBCF-A2D6-4AA7-836D-016DFD79281F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79008979-C35C-4DFF-A486-618D8BD7EF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E894A5C-23F1-4E13-8175-AD6430D3063A}"/>
              </a:ext>
            </a:extLst>
          </p:cNvPr>
          <p:cNvSpPr txBox="1"/>
          <p:nvPr/>
        </p:nvSpPr>
        <p:spPr>
          <a:xfrm>
            <a:off x="339440" y="1122459"/>
            <a:ext cx="1079528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ClassComponent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14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i="1" dirty="0" err="1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componentDidMount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componentWillUnmount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"Bye"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Hello, World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endParaRPr lang="en-US" sz="1400" b="0" i="1" dirty="0">
              <a:solidFill>
                <a:srgbClr val="DF769B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i="1" dirty="0">
              <a:solidFill>
                <a:srgbClr val="DF769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FunctionalComponent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14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400" b="0" i="1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400" b="0" i="1" dirty="0" err="1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componentDidMount</a:t>
            </a:r>
            <a:r>
              <a:rPr lang="en-US" sz="1400" b="0" i="1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sz="14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"Bye"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 }; </a:t>
            </a:r>
            <a:r>
              <a:rPr lang="en-US" sz="1400" b="0" i="1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400" b="0" i="1" dirty="0" err="1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componentWillUnmount</a:t>
            </a:r>
            <a:r>
              <a:rPr lang="en-US" sz="1400" b="0" i="1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}, []);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Hello, World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};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375E13-0A20-4530-828F-3C21835A0E5A}"/>
              </a:ext>
            </a:extLst>
          </p:cNvPr>
          <p:cNvSpPr txBox="1"/>
          <p:nvPr/>
        </p:nvSpPr>
        <p:spPr>
          <a:xfrm rot="16200000">
            <a:off x="9852917" y="2491896"/>
            <a:ext cx="2724075" cy="369332"/>
          </a:xfrm>
          <a:prstGeom prst="rect">
            <a:avLst/>
          </a:prstGeom>
          <a:solidFill>
            <a:srgbClr val="FC4C02"/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Class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4C833DC-F293-408C-BEB1-E7382E05917E}"/>
              </a:ext>
            </a:extLst>
          </p:cNvPr>
          <p:cNvSpPr txBox="1"/>
          <p:nvPr/>
        </p:nvSpPr>
        <p:spPr>
          <a:xfrm rot="16200000">
            <a:off x="10182340" y="5144928"/>
            <a:ext cx="2111688" cy="369332"/>
          </a:xfrm>
          <a:prstGeom prst="rect">
            <a:avLst/>
          </a:prstGeom>
          <a:solidFill>
            <a:srgbClr val="FC4C02"/>
          </a:solidFill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Function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567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FAFB9-085E-4E07-AF51-9C1E94131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39DAF8-EE82-4D5A-8761-42562E153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endParaRPr lang="de-DE" dirty="0"/>
          </a:p>
          <a:p>
            <a:pPr lvl="1"/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props</a:t>
            </a:r>
            <a:r>
              <a:rPr lang="de-DE" dirty="0"/>
              <a:t> </a:t>
            </a:r>
            <a:r>
              <a:rPr lang="de-DE" dirty="0" err="1"/>
              <a:t>drilling</a:t>
            </a:r>
            <a:r>
              <a:rPr lang="de-DE" dirty="0"/>
              <a:t> (</a:t>
            </a:r>
            <a:r>
              <a:rPr lang="de-DE" dirty="0" err="1"/>
              <a:t>chaining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1. Global </a:t>
            </a:r>
            <a:r>
              <a:rPr lang="de-DE" dirty="0" err="1"/>
              <a:t>provider</a:t>
            </a:r>
            <a:r>
              <a:rPr lang="de-DE" dirty="0"/>
              <a:t>, </a:t>
            </a:r>
            <a:r>
              <a:rPr lang="de-DE" dirty="0" err="1"/>
              <a:t>wrap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  <a:p>
            <a:pPr lvl="1"/>
            <a:r>
              <a:rPr lang="de-DE" dirty="0"/>
              <a:t>2. </a:t>
            </a:r>
            <a:r>
              <a:rPr lang="de-DE" dirty="0" err="1"/>
              <a:t>useContext</a:t>
            </a:r>
            <a:r>
              <a:rPr lang="de-DE" dirty="0"/>
              <a:t> to hook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a 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 err="1"/>
              <a:t>useRef</a:t>
            </a:r>
            <a:endParaRPr lang="de-DE" dirty="0"/>
          </a:p>
          <a:p>
            <a:pPr lvl="1"/>
            <a:r>
              <a:rPr lang="de-DE" dirty="0" err="1"/>
              <a:t>Const</a:t>
            </a:r>
            <a:r>
              <a:rPr lang="de-DE" dirty="0"/>
              <a:t> </a:t>
            </a:r>
            <a:r>
              <a:rPr lang="de-DE" dirty="0" err="1"/>
              <a:t>myInput</a:t>
            </a:r>
            <a:r>
              <a:rPr lang="de-DE" dirty="0"/>
              <a:t> = </a:t>
            </a:r>
            <a:r>
              <a:rPr lang="de-DE" dirty="0" err="1"/>
              <a:t>useRef</a:t>
            </a:r>
            <a:r>
              <a:rPr lang="de-DE" dirty="0"/>
              <a:t>(null);</a:t>
            </a:r>
          </a:p>
          <a:p>
            <a:pPr lvl="1"/>
            <a:r>
              <a:rPr lang="de-DE" dirty="0"/>
              <a:t>In </a:t>
            </a:r>
            <a:r>
              <a:rPr lang="de-DE" dirty="0" err="1"/>
              <a:t>events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have </a:t>
            </a:r>
            <a:r>
              <a:rPr lang="de-DE" dirty="0" err="1"/>
              <a:t>access</a:t>
            </a:r>
            <a:r>
              <a:rPr lang="de-DE" dirty="0"/>
              <a:t> to </a:t>
            </a:r>
            <a:r>
              <a:rPr lang="de-DE" dirty="0" err="1"/>
              <a:t>myInput</a:t>
            </a:r>
            <a:endParaRPr lang="de-DE" dirty="0"/>
          </a:p>
          <a:p>
            <a:pPr lvl="1"/>
            <a:r>
              <a:rPr lang="de-DE" dirty="0"/>
              <a:t>&lt;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ref</a:t>
            </a:r>
            <a:r>
              <a:rPr lang="de-DE" dirty="0"/>
              <a:t>={</a:t>
            </a:r>
            <a:r>
              <a:rPr lang="de-DE" dirty="0" err="1"/>
              <a:t>myInput</a:t>
            </a:r>
            <a:r>
              <a:rPr lang="de-DE" dirty="0"/>
              <a:t>} …/&gt;</a:t>
            </a:r>
          </a:p>
          <a:p>
            <a:r>
              <a:rPr lang="de-DE" dirty="0" err="1"/>
              <a:t>useReducer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C13FE53-E1A0-4A3A-BFB1-B78652E0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ORBIS AG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EECCCF-0143-4008-9A8A-0A3C8B9A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6FBCF-A2D6-4AA7-836D-016DFD79281F}" type="slidenum">
              <a:rPr lang="de-DE" smtClean="0"/>
              <a:t>14</a:t>
            </a:fld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83323C9-0A6A-47D3-83B2-2A34EE80DF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914E92-EF38-4770-AAA3-56EE94C94029}" type="datetime1">
              <a:rPr lang="de-DE" smtClean="0"/>
              <a:t>03.06.2021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210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69046C-0A93-4742-A3F2-894627C4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A627BC-6467-4C9D-9D96-589A2E9FA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Const</a:t>
            </a:r>
            <a:r>
              <a:rPr lang="de-DE" dirty="0"/>
              <a:t> [</a:t>
            </a:r>
            <a:r>
              <a:rPr lang="de-DE" dirty="0" err="1"/>
              <a:t>state,dispatch</a:t>
            </a:r>
            <a:r>
              <a:rPr lang="de-DE" dirty="0"/>
              <a:t>]=</a:t>
            </a:r>
            <a:r>
              <a:rPr lang="de-DE" b="1" dirty="0" err="1"/>
              <a:t>useReducer</a:t>
            </a:r>
            <a:r>
              <a:rPr lang="de-DE" dirty="0"/>
              <a:t>(</a:t>
            </a:r>
            <a:r>
              <a:rPr lang="de-DE" dirty="0" err="1"/>
              <a:t>reducer,initialArg,init</a:t>
            </a:r>
            <a:r>
              <a:rPr lang="de-DE" dirty="0"/>
              <a:t>)</a:t>
            </a:r>
          </a:p>
          <a:p>
            <a:r>
              <a:rPr lang="de-DE" dirty="0" err="1"/>
              <a:t>Reducer</a:t>
            </a:r>
            <a:r>
              <a:rPr lang="de-DE" dirty="0"/>
              <a:t>: (</a:t>
            </a:r>
            <a:r>
              <a:rPr lang="de-DE" dirty="0" err="1"/>
              <a:t>state</a:t>
            </a:r>
            <a:r>
              <a:rPr lang="de-DE" dirty="0"/>
              <a:t>, </a:t>
            </a:r>
            <a:r>
              <a:rPr lang="de-DE" dirty="0" err="1"/>
              <a:t>action</a:t>
            </a:r>
            <a:r>
              <a:rPr lang="de-DE" dirty="0"/>
              <a:t>) =&gt; </a:t>
            </a:r>
            <a:r>
              <a:rPr lang="de-DE" dirty="0" err="1"/>
              <a:t>newState</a:t>
            </a:r>
            <a:endParaRPr lang="de-DE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3E663C-77FC-41E4-80A4-5101FD617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ORBIS AG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F28AC1-9041-4DD6-94F3-24E5522C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6FBCF-A2D6-4AA7-836D-016DFD79281F}" type="slidenum">
              <a:rPr lang="de-DE" smtClean="0"/>
              <a:t>15</a:t>
            </a:fld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EEFA7A6-4876-4855-96E1-7765015AD7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914E92-EF38-4770-AAA3-56EE94C94029}" type="datetime1">
              <a:rPr lang="de-DE" smtClean="0"/>
              <a:t>03.06.2021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2B3FBA8-241C-456E-A8C8-08B94D94F0E6}"/>
              </a:ext>
            </a:extLst>
          </p:cNvPr>
          <p:cNvSpPr txBox="1"/>
          <p:nvPr/>
        </p:nvSpPr>
        <p:spPr>
          <a:xfrm>
            <a:off x="3581400" y="3158858"/>
            <a:ext cx="3634339" cy="3108543"/>
          </a:xfrm>
          <a:prstGeom prst="rect">
            <a:avLst/>
          </a:prstGeom>
          <a:solidFill>
            <a:srgbClr val="07273B">
              <a:alpha val="90000"/>
            </a:srgbClr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reducer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4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sz="14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'increment'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{count: </a:t>
            </a:r>
            <a:r>
              <a:rPr lang="en-US" sz="14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4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706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'decrement'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{count: </a:t>
            </a:r>
            <a:r>
              <a:rPr lang="en-US" sz="14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4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706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AC20A3F-2DEB-4451-BE55-219D7639FDCC}"/>
              </a:ext>
            </a:extLst>
          </p:cNvPr>
          <p:cNvSpPr txBox="1"/>
          <p:nvPr/>
        </p:nvSpPr>
        <p:spPr>
          <a:xfrm>
            <a:off x="7315200" y="3158858"/>
            <a:ext cx="4876800" cy="3108543"/>
          </a:xfrm>
          <a:prstGeom prst="rect">
            <a:avLst/>
          </a:prstGeom>
          <a:solidFill>
            <a:srgbClr val="07273B">
              <a:alpha val="90000"/>
            </a:srgbClr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sz="1400" b="0" dirty="0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] </a:t>
            </a:r>
          </a:p>
          <a:p>
            <a:r>
              <a:rPr lang="en-US" sz="1400" dirty="0">
                <a:solidFill>
                  <a:srgbClr val="BECFDA"/>
                </a:solidFill>
                <a:latin typeface="Consolas" panose="020B0609020204030204" pitchFamily="49" charset="0"/>
              </a:rPr>
              <a:t>	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14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reducer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,{count:</a:t>
            </a:r>
            <a:r>
              <a:rPr lang="en-US" sz="1400" b="0" dirty="0">
                <a:solidFill>
                  <a:srgbClr val="7060E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Count: </a:t>
            </a:r>
            <a:r>
              <a:rPr lang="en-US" sz="14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4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4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({type: 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'decrement'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})</a:t>
            </a:r>
            <a:r>
              <a:rPr lang="en-US" sz="14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({type: </a:t>
            </a:r>
            <a:r>
              <a:rPr lang="en-US" sz="1400" b="0" dirty="0">
                <a:solidFill>
                  <a:srgbClr val="49E9A6"/>
                </a:solidFill>
                <a:effectLst/>
                <a:latin typeface="Consolas" panose="020B0609020204030204" pitchFamily="49" charset="0"/>
              </a:rPr>
              <a:t>'increment'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})</a:t>
            </a:r>
            <a:r>
              <a:rPr lang="en-US" sz="14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4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);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1388AE30-8616-4BEA-84BA-9DD40E55E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2" y="2343744"/>
            <a:ext cx="28575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99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FAFB9-085E-4E07-AF51-9C1E94131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en-US" dirty="0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EBC2A359-B45B-4A17-8D65-3698FC545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62753" y="1773929"/>
            <a:ext cx="2677607" cy="4430916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C13FE53-E1A0-4A3A-BFB1-B78652E0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ORBIS AG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EECCCF-0143-4008-9A8A-0A3C8B9A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6FBCF-A2D6-4AA7-836D-016DFD79281F}" type="slidenum">
              <a:rPr lang="de-DE" smtClean="0"/>
              <a:t>16</a:t>
            </a:fld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83323C9-0A6A-47D3-83B2-2A34EE80DF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914E92-EF38-4770-AAA3-56EE94C94029}" type="datetime1">
              <a:rPr lang="de-DE" smtClean="0"/>
              <a:t>03.06.2021</a:t>
            </a:fld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2B9620-C6EE-40FB-9E98-D09B4E9999CD}"/>
              </a:ext>
            </a:extLst>
          </p:cNvPr>
          <p:cNvSpPr/>
          <p:nvPr/>
        </p:nvSpPr>
        <p:spPr>
          <a:xfrm>
            <a:off x="5241073" y="2185639"/>
            <a:ext cx="1260088" cy="289932"/>
          </a:xfrm>
          <a:prstGeom prst="rect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FA32C30-2913-4D4A-A784-D5F21B56028C}"/>
              </a:ext>
            </a:extLst>
          </p:cNvPr>
          <p:cNvSpPr/>
          <p:nvPr/>
        </p:nvSpPr>
        <p:spPr>
          <a:xfrm>
            <a:off x="5241073" y="2499608"/>
            <a:ext cx="1260088" cy="289932"/>
          </a:xfrm>
          <a:prstGeom prst="rect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412FE8B-6C4D-4854-BCFC-705942CC5FA5}"/>
              </a:ext>
            </a:extLst>
          </p:cNvPr>
          <p:cNvSpPr/>
          <p:nvPr/>
        </p:nvSpPr>
        <p:spPr>
          <a:xfrm>
            <a:off x="5241073" y="2813030"/>
            <a:ext cx="1260088" cy="289932"/>
          </a:xfrm>
          <a:prstGeom prst="rect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E65EA0B-7310-496E-BC69-53BBF65A4210}"/>
              </a:ext>
            </a:extLst>
          </p:cNvPr>
          <p:cNvSpPr/>
          <p:nvPr/>
        </p:nvSpPr>
        <p:spPr>
          <a:xfrm>
            <a:off x="5241073" y="3562366"/>
            <a:ext cx="1260088" cy="289932"/>
          </a:xfrm>
          <a:prstGeom prst="rect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29DF8DC-CA62-4AB2-BC29-BA7F09715623}"/>
              </a:ext>
            </a:extLst>
          </p:cNvPr>
          <p:cNvSpPr/>
          <p:nvPr/>
        </p:nvSpPr>
        <p:spPr>
          <a:xfrm>
            <a:off x="5241073" y="4604590"/>
            <a:ext cx="1260088" cy="289932"/>
          </a:xfrm>
          <a:prstGeom prst="rect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1094A38-AC63-4346-B4E2-9C686EF0DA29}"/>
              </a:ext>
            </a:extLst>
          </p:cNvPr>
          <p:cNvSpPr/>
          <p:nvPr/>
        </p:nvSpPr>
        <p:spPr>
          <a:xfrm>
            <a:off x="5241073" y="3899301"/>
            <a:ext cx="1260088" cy="289932"/>
          </a:xfrm>
          <a:prstGeom prst="rect">
            <a:avLst/>
          </a:prstGeom>
          <a:noFill/>
          <a:ln>
            <a:solidFill>
              <a:srgbClr val="15419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D169AC-E147-48D0-9557-40C2DF59A455}"/>
              </a:ext>
            </a:extLst>
          </p:cNvPr>
          <p:cNvSpPr/>
          <p:nvPr/>
        </p:nvSpPr>
        <p:spPr>
          <a:xfrm>
            <a:off x="5241073" y="4249524"/>
            <a:ext cx="1260088" cy="289932"/>
          </a:xfrm>
          <a:prstGeom prst="rect">
            <a:avLst/>
          </a:prstGeom>
          <a:noFill/>
          <a:ln>
            <a:solidFill>
              <a:srgbClr val="15419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15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80D20E41-6CE8-453C-8B7F-E07915093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45" y="365126"/>
            <a:ext cx="8630539" cy="9493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Rule of Hooks</a:t>
            </a:r>
            <a:endParaRPr lang="en-US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43082760-0C85-4113-8370-1F733210A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e-DE" kern="1200">
                <a:latin typeface="+mn-lt"/>
                <a:ea typeface="+mn-ea"/>
                <a:cs typeface="+mn-cs"/>
              </a:rPr>
              <a:t>ORBIS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BA0E66DC-E596-444C-9394-183177C03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EB6FBCF-A2D6-4AA7-836D-016DFD79281F}" type="slidenum">
              <a:rPr lang="de-DE" smtClean="0"/>
              <a:pPr>
                <a:spcAft>
                  <a:spcPts val="600"/>
                </a:spcAft>
              </a:pPr>
              <a:t>17</a:t>
            </a:fld>
            <a:endParaRPr lang="de-DE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79008979-C35C-4DFF-A486-618D8BD7E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FAA6EC8F-EE3E-493D-A941-21116B0AA3E2}" type="datetime1">
              <a:rPr lang="de-DE" smtClean="0"/>
              <a:pPr>
                <a:spcAft>
                  <a:spcPts val="600"/>
                </a:spcAft>
              </a:pPr>
              <a:t>03.06.2021</a:t>
            </a:fld>
            <a:endParaRPr lang="de-DE"/>
          </a:p>
        </p:txBody>
      </p:sp>
      <p:sp>
        <p:nvSpPr>
          <p:cNvPr id="13" name="Foliennummernplatzhalter 12" hidden="1">
            <a:extLst>
              <a:ext uri="{FF2B5EF4-FFF2-40B4-BE49-F238E27FC236}">
                <a16:creationId xmlns:a16="http://schemas.microsoft.com/office/drawing/2014/main" id="{9D34B85C-D94C-4FD1-B212-630127C6EA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06966" y="6451600"/>
            <a:ext cx="165483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EB6FBCF-A2D6-4AA7-836D-016DFD79281F}" type="slidenum">
              <a:rPr lang="de-DE" smtClean="0"/>
              <a:pPr>
                <a:spcAft>
                  <a:spcPts val="600"/>
                </a:spcAft>
              </a:pPr>
              <a:t>17</a:t>
            </a:fld>
            <a:endParaRPr lang="de-DE"/>
          </a:p>
        </p:txBody>
      </p:sp>
      <p:graphicFrame>
        <p:nvGraphicFramePr>
          <p:cNvPr id="19" name="Textfeld 6">
            <a:extLst>
              <a:ext uri="{FF2B5EF4-FFF2-40B4-BE49-F238E27FC236}">
                <a16:creationId xmlns:a16="http://schemas.microsoft.com/office/drawing/2014/main" id="{910BBAE3-59B0-4C9B-8544-3B36B2FAA0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5848772"/>
              </p:ext>
            </p:extLst>
          </p:nvPr>
        </p:nvGraphicFramePr>
        <p:xfrm>
          <a:off x="346498" y="1628775"/>
          <a:ext cx="11510540" cy="4720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Verbotsymbol 2">
            <a:extLst>
              <a:ext uri="{FF2B5EF4-FFF2-40B4-BE49-F238E27FC236}">
                <a16:creationId xmlns:a16="http://schemas.microsoft.com/office/drawing/2014/main" id="{34760A18-9FD7-4B4D-B16E-654CA880BBB7}"/>
              </a:ext>
            </a:extLst>
          </p:cNvPr>
          <p:cNvSpPr/>
          <p:nvPr/>
        </p:nvSpPr>
        <p:spPr>
          <a:xfrm>
            <a:off x="9837019" y="3185962"/>
            <a:ext cx="856648" cy="847023"/>
          </a:xfrm>
          <a:prstGeom prst="noSmoking">
            <a:avLst/>
          </a:prstGeom>
          <a:solidFill>
            <a:srgbClr val="FC4C0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rgbClr val="FF7F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633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80D20E41-6CE8-453C-8B7F-E07915093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45" y="365126"/>
            <a:ext cx="8630539" cy="9493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err="1"/>
              <a:t>Why</a:t>
            </a:r>
            <a:r>
              <a:rPr lang="de-DE" dirty="0"/>
              <a:t> I like </a:t>
            </a:r>
            <a:r>
              <a:rPr lang="de-DE" dirty="0" err="1"/>
              <a:t>the</a:t>
            </a:r>
            <a:r>
              <a:rPr lang="de-DE" dirty="0"/>
              <a:t> Hooks?</a:t>
            </a:r>
            <a:endParaRPr lang="en-US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43082760-0C85-4113-8370-1F733210A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e-DE" kern="1200"/>
              <a:t>ORBIS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D34B85C-D94C-4FD1-B212-630127C6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8EB6FBCF-A2D6-4AA7-836D-016DFD79281F}" type="slidenum">
              <a:rPr lang="de-DE" smtClean="0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79008979-C35C-4DFF-A486-618D8BD7E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FAA6EC8F-EE3E-493D-A941-21116B0AA3E2}" type="datetime1">
              <a:rPr lang="de-DE" smtClean="0"/>
              <a:pPr>
                <a:spcAft>
                  <a:spcPts val="600"/>
                </a:spcAft>
              </a:pPr>
              <a:t>03.06.2021</a:t>
            </a:fld>
            <a:endParaRPr lang="de-DE"/>
          </a:p>
        </p:txBody>
      </p:sp>
      <p:graphicFrame>
        <p:nvGraphicFramePr>
          <p:cNvPr id="22" name="Textfeld 19">
            <a:extLst>
              <a:ext uri="{FF2B5EF4-FFF2-40B4-BE49-F238E27FC236}">
                <a16:creationId xmlns:a16="http://schemas.microsoft.com/office/drawing/2014/main" id="{51226B47-3B7A-47DF-88C2-F98C8D02C9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2046202"/>
              </p:ext>
            </p:extLst>
          </p:nvPr>
        </p:nvGraphicFramePr>
        <p:xfrm>
          <a:off x="346498" y="1628775"/>
          <a:ext cx="11510540" cy="4720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0712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80D20E41-6CE8-453C-8B7F-E07915093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918" y="64663"/>
            <a:ext cx="8630539" cy="548882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Custom Hooks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43082760-0C85-4113-8370-1F733210A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9324" y="6451600"/>
            <a:ext cx="2881223" cy="365125"/>
          </a:xfrm>
        </p:spPr>
        <p:txBody>
          <a:bodyPr/>
          <a:lstStyle/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D34B85C-D94C-4FD1-B212-630127C6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6FBCF-A2D6-4AA7-836D-016DFD79281F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79008979-C35C-4DFF-A486-618D8BD7E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07552" y="6451200"/>
            <a:ext cx="1663460" cy="365125"/>
          </a:xfrm>
        </p:spPr>
        <p:txBody>
          <a:bodyPr/>
          <a:lstStyle/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8325BE-40B4-456A-B7AF-D47A69DD4782}"/>
              </a:ext>
            </a:extLst>
          </p:cNvPr>
          <p:cNvSpPr txBox="1"/>
          <p:nvPr/>
        </p:nvSpPr>
        <p:spPr>
          <a:xfrm>
            <a:off x="407874" y="545473"/>
            <a:ext cx="5627168" cy="6247864"/>
          </a:xfrm>
          <a:prstGeom prst="rect">
            <a:avLst/>
          </a:prstGeom>
          <a:solidFill>
            <a:srgbClr val="07273B">
              <a:alpha val="80000"/>
            </a:srgb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PCFDataset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 err="1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IPCFTesterProps</a:t>
            </a:r>
            <a:r>
              <a:rPr lang="en-US" sz="10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JSX</a:t>
            </a:r>
            <a:r>
              <a:rPr lang="en-US" sz="10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0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sz="1000" b="0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firstItemNumber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000" b="0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setFirstItemNumber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10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sz="1000" b="0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i="1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000" b="0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7060E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0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sz="1000" b="0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lastItemNumber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000" b="0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setLastItemNumber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10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sz="1000" b="0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i="1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000" b="0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0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sz="1000" b="0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totalRecords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000" b="0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setTotalRecords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10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sz="1000" b="0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i="1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000" b="0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0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sz="1000" b="0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currentPage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000" b="0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setCurrentPage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10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sz="1000" b="0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i="1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000" b="0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7060E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0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[</a:t>
            </a:r>
            <a:r>
              <a:rPr lang="en-US" sz="1000" b="0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pageSize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000" b="0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setPageSize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10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sz="1000" b="0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i="1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000" b="0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7060E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    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       </a:t>
            </a:r>
          </a:p>
          <a:p>
            <a:b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0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10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0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sz="10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paging</a:t>
            </a:r>
            <a:r>
              <a:rPr lang="en-US" sz="10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hasPreviousPage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){ </a:t>
            </a:r>
            <a:r>
              <a:rPr lang="en-US" sz="1000" b="0" i="1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//first page</a:t>
            </a:r>
            <a:endParaRPr lang="en-US" sz="10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0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setPageSize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sz="10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sortedRecordIds</a:t>
            </a:r>
            <a:r>
              <a:rPr lang="en-US" sz="10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0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setCurrentPage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706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sz="10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setTotalRecords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sz="10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paging</a:t>
            </a:r>
            <a:r>
              <a:rPr lang="en-US" sz="10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totalResultCount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      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}               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0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setFirstItemNumber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0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currentPage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000" b="0" dirty="0">
                <a:solidFill>
                  <a:srgbClr val="706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pageSize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>
                <a:solidFill>
                  <a:srgbClr val="706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0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setLastItemNumber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0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currentPage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000" b="0" dirty="0">
                <a:solidFill>
                  <a:srgbClr val="706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pageSize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sz="10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sortedRecordIds</a:t>
            </a:r>
            <a:r>
              <a:rPr lang="en-US" sz="10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)       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}, [</a:t>
            </a:r>
            <a:r>
              <a:rPr lang="en-US" sz="10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0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moveToFirst</a:t>
            </a:r>
            <a:r>
              <a:rPr lang="en-US" sz="10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        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0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setCurrentPage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706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(</a:t>
            </a:r>
            <a:r>
              <a:rPr lang="en-US" sz="10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sz="10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paging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i="1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loadExactPage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706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}</a:t>
            </a:r>
            <a:b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0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movePrevious</a:t>
            </a:r>
            <a:r>
              <a:rPr lang="en-US" sz="10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        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0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newPage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currentPage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000" b="0" dirty="0">
                <a:solidFill>
                  <a:srgbClr val="706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0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setCurrentPage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newPage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(</a:t>
            </a:r>
            <a:r>
              <a:rPr lang="en-US" sz="10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sz="10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paging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i="1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loadExactPage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newPage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        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}</a:t>
            </a:r>
            <a:b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0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moveNext</a:t>
            </a:r>
            <a:r>
              <a:rPr lang="en-US" sz="10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        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0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newPage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currentPage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706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0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setCurrentPage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newPage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(</a:t>
            </a:r>
            <a:r>
              <a:rPr lang="en-US" sz="10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sz="10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paging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i="1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loadExactPage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newPage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                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}   </a:t>
            </a:r>
          </a:p>
          <a:p>
            <a:b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i="1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movePrevious</a:t>
            </a:r>
            <a:r>
              <a:rPr lang="en-US" sz="10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10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0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0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:{</a:t>
            </a:r>
            <a:r>
              <a:rPr lang="en-US" sz="10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currentPage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           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0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i="1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moveNext</a:t>
            </a:r>
            <a:r>
              <a:rPr lang="en-US" sz="10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0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0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);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}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60A6C52-8580-402B-B8E3-BFE56D974FA7}"/>
              </a:ext>
            </a:extLst>
          </p:cNvPr>
          <p:cNvSpPr txBox="1"/>
          <p:nvPr/>
        </p:nvSpPr>
        <p:spPr>
          <a:xfrm>
            <a:off x="6411096" y="1807194"/>
            <a:ext cx="5450704" cy="2031325"/>
          </a:xfrm>
          <a:prstGeom prst="rect">
            <a:avLst/>
          </a:prstGeom>
          <a:solidFill>
            <a:srgbClr val="07273B">
              <a:alpha val="80000"/>
            </a:srgb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PCFDataset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 err="1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IPCFTesterProps</a:t>
            </a:r>
            <a:r>
              <a:rPr lang="en-US" sz="10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JSX</a:t>
            </a:r>
            <a:r>
              <a:rPr lang="en-US" sz="10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0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sz="1000" b="0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currentPage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000" b="0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moveNext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000" b="0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movePrevious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usePaging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dataset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i="1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movePrevious</a:t>
            </a:r>
            <a:r>
              <a:rPr lang="en-US" sz="10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sz="10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0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0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:{</a:t>
            </a:r>
            <a:r>
              <a:rPr lang="en-US" sz="10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currentPage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           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0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i="1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sz="10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moveNext</a:t>
            </a:r>
            <a:r>
              <a:rPr lang="en-US" sz="1000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0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1000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);</a:t>
            </a:r>
          </a:p>
          <a:p>
            <a:r>
              <a:rPr lang="en-US" sz="10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b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BEAE1BB-F2D2-4621-A532-ED5236510DA4}"/>
              </a:ext>
            </a:extLst>
          </p:cNvPr>
          <p:cNvSpPr/>
          <p:nvPr/>
        </p:nvSpPr>
        <p:spPr>
          <a:xfrm>
            <a:off x="515802" y="760396"/>
            <a:ext cx="5450705" cy="511101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20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2D5145BE-4C8D-476A-BEE4-BDE3A0D74196}"/>
              </a:ext>
            </a:extLst>
          </p:cNvPr>
          <p:cNvSpPr/>
          <p:nvPr/>
        </p:nvSpPr>
        <p:spPr>
          <a:xfrm>
            <a:off x="219075" y="5200650"/>
            <a:ext cx="1195230" cy="847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aphicFrame>
        <p:nvGraphicFramePr>
          <p:cNvPr id="23" name="Diagramm 22">
            <a:extLst>
              <a:ext uri="{FF2B5EF4-FFF2-40B4-BE49-F238E27FC236}">
                <a16:creationId xmlns:a16="http://schemas.microsoft.com/office/drawing/2014/main" id="{2043C2F2-5D89-45AF-A525-E597B267DF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6620234"/>
              </p:ext>
            </p:extLst>
          </p:nvPr>
        </p:nvGraphicFramePr>
        <p:xfrm>
          <a:off x="-343018" y="2371778"/>
          <a:ext cx="7306401" cy="3601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itel 12">
            <a:extLst>
              <a:ext uri="{FF2B5EF4-FFF2-40B4-BE49-F238E27FC236}">
                <a16:creationId xmlns:a16="http://schemas.microsoft.com/office/drawing/2014/main" id="{1B44569B-7B43-4A04-A520-C73A54B9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@</a:t>
            </a:r>
            <a:r>
              <a:rPr lang="de-DE" dirty="0">
                <a:solidFill>
                  <a:srgbClr val="FF7F41"/>
                </a:solidFill>
              </a:rPr>
              <a:t>Diana</a:t>
            </a:r>
            <a:r>
              <a:rPr lang="de-DE" dirty="0"/>
              <a:t>mics / </a:t>
            </a:r>
            <a:r>
              <a:rPr lang="de-DE" dirty="0" err="1"/>
              <a:t>PCFLady</a:t>
            </a:r>
            <a:endParaRPr lang="de-DE" dirty="0"/>
          </a:p>
        </p:txBody>
      </p:sp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6C6D7D52-9E48-475C-8B91-7A33FE6D5E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r="10417"/>
          <a:stretch/>
        </p:blipFill>
        <p:spPr/>
      </p:pic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638B0188-CF30-48D2-94E1-4192B1944EA5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26668" y="1368581"/>
            <a:ext cx="7191732" cy="371992"/>
          </a:xfrm>
        </p:spPr>
        <p:txBody>
          <a:bodyPr/>
          <a:lstStyle/>
          <a:p>
            <a:r>
              <a:rPr lang="de-DE" dirty="0"/>
              <a:t>Diana Birkelbach</a:t>
            </a:r>
            <a:endParaRPr lang="en-US" dirty="0"/>
          </a:p>
        </p:txBody>
      </p:sp>
      <p:pic>
        <p:nvPicPr>
          <p:cNvPr id="24" name="Grafik 2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ABE97339-7357-4393-9A14-3C93ADF305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132" y="5288373"/>
            <a:ext cx="2289053" cy="9235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995A35-ADA0-4958-BEB4-1E22091DC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659" y="336991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7" descr="Logo&#10;&#10;Description automatically generated">
            <a:extLst>
              <a:ext uri="{FF2B5EF4-FFF2-40B4-BE49-F238E27FC236}">
                <a16:creationId xmlns:a16="http://schemas.microsoft.com/office/drawing/2014/main" id="{B3B09B30-85F7-4593-904A-18B2EE9F933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22" y="2549052"/>
            <a:ext cx="585911" cy="25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98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6EB710-CED4-4BB9-B693-5124BF4F5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– 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AC4E11F-8569-4981-976C-57198AF61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Single Value</a:t>
            </a:r>
          </a:p>
          <a:p>
            <a:r>
              <a:rPr lang="de-DE" dirty="0"/>
              <a:t>Array: like </a:t>
            </a:r>
            <a:r>
              <a:rPr lang="de-DE" dirty="0" err="1"/>
              <a:t>useState</a:t>
            </a:r>
            <a:r>
              <a:rPr lang="de-DE" dirty="0">
                <a:solidFill>
                  <a:srgbClr val="C00000"/>
                </a:solidFill>
              </a:rPr>
              <a:t>: </a:t>
            </a:r>
            <a:r>
              <a:rPr lang="de-DE" dirty="0" err="1">
                <a:solidFill>
                  <a:srgbClr val="C00000"/>
                </a:solidFill>
              </a:rPr>
              <a:t>const</a:t>
            </a:r>
            <a:r>
              <a:rPr lang="de-DE" dirty="0">
                <a:solidFill>
                  <a:srgbClr val="C00000"/>
                </a:solidFill>
              </a:rPr>
              <a:t> [</a:t>
            </a:r>
            <a:r>
              <a:rPr lang="de-DE" dirty="0" err="1">
                <a:solidFill>
                  <a:srgbClr val="C00000"/>
                </a:solidFill>
              </a:rPr>
              <a:t>leftStyle</a:t>
            </a:r>
            <a:r>
              <a:rPr lang="de-DE" dirty="0">
                <a:solidFill>
                  <a:srgbClr val="C00000"/>
                </a:solidFill>
              </a:rPr>
              <a:t>, </a:t>
            </a:r>
            <a:r>
              <a:rPr lang="de-DE" dirty="0" err="1">
                <a:solidFill>
                  <a:srgbClr val="C00000"/>
                </a:solidFill>
              </a:rPr>
              <a:t>setLeftTheme</a:t>
            </a:r>
            <a:r>
              <a:rPr lang="de-DE" dirty="0">
                <a:solidFill>
                  <a:srgbClr val="C00000"/>
                </a:solidFill>
              </a:rPr>
              <a:t>] = </a:t>
            </a:r>
            <a:r>
              <a:rPr lang="de-DE" dirty="0" err="1">
                <a:solidFill>
                  <a:srgbClr val="C00000"/>
                </a:solidFill>
              </a:rPr>
              <a:t>useStyleBuilder</a:t>
            </a:r>
            <a:r>
              <a:rPr lang="de-DE" dirty="0">
                <a:solidFill>
                  <a:srgbClr val="C00000"/>
                </a:solidFill>
              </a:rPr>
              <a:t>('dank-</a:t>
            </a:r>
            <a:r>
              <a:rPr lang="de-DE" dirty="0" err="1">
                <a:solidFill>
                  <a:srgbClr val="C00000"/>
                </a:solidFill>
              </a:rPr>
              <a:t>kitty</a:t>
            </a:r>
            <a:r>
              <a:rPr lang="de-DE" dirty="0">
                <a:solidFill>
                  <a:srgbClr val="C00000"/>
                </a:solidFill>
              </a:rPr>
              <a:t>')</a:t>
            </a:r>
          </a:p>
          <a:p>
            <a:pPr lvl="1"/>
            <a:r>
              <a:rPr lang="de-DE" dirty="0"/>
              <a:t>When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returned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low</a:t>
            </a:r>
            <a:endParaRPr lang="de-DE" dirty="0"/>
          </a:p>
          <a:p>
            <a:pPr lvl="1"/>
            <a:r>
              <a:rPr lang="de-DE" dirty="0"/>
              <a:t>When </a:t>
            </a:r>
            <a:r>
              <a:rPr lang="de-DE" dirty="0" err="1"/>
              <a:t>the</a:t>
            </a:r>
            <a:r>
              <a:rPr lang="de-DE" dirty="0"/>
              <a:t> hook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once</a:t>
            </a:r>
            <a:r>
              <a:rPr lang="de-DE" dirty="0"/>
              <a:t> in same 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 err="1"/>
              <a:t>Object</a:t>
            </a:r>
            <a:r>
              <a:rPr lang="de-DE" dirty="0"/>
              <a:t> : </a:t>
            </a:r>
            <a:r>
              <a:rPr lang="de-DE" dirty="0" err="1">
                <a:solidFill>
                  <a:srgbClr val="C00000"/>
                </a:solidFill>
              </a:rPr>
              <a:t>const</a:t>
            </a:r>
            <a:r>
              <a:rPr lang="de-DE" dirty="0">
                <a:solidFill>
                  <a:srgbClr val="C00000"/>
                </a:solidFill>
              </a:rPr>
              <a:t> { </a:t>
            </a:r>
            <a:r>
              <a:rPr lang="de-DE" dirty="0" err="1">
                <a:solidFill>
                  <a:srgbClr val="C00000"/>
                </a:solidFill>
              </a:rPr>
              <a:t>color</a:t>
            </a:r>
            <a:r>
              <a:rPr lang="de-DE" dirty="0">
                <a:solidFill>
                  <a:srgbClr val="C00000"/>
                </a:solidFill>
              </a:rPr>
              <a:t>, </a:t>
            </a:r>
            <a:r>
              <a:rPr lang="de-DE" dirty="0" err="1">
                <a:solidFill>
                  <a:srgbClr val="C00000"/>
                </a:solidFill>
              </a:rPr>
              <a:t>count</a:t>
            </a:r>
            <a:r>
              <a:rPr lang="de-DE" dirty="0">
                <a:solidFill>
                  <a:srgbClr val="C00000"/>
                </a:solidFill>
              </a:rPr>
              <a:t>, </a:t>
            </a:r>
            <a:r>
              <a:rPr lang="de-DE" dirty="0" err="1">
                <a:solidFill>
                  <a:srgbClr val="C00000"/>
                </a:solidFill>
              </a:rPr>
              <a:t>isValid</a:t>
            </a:r>
            <a:r>
              <a:rPr lang="de-DE" dirty="0">
                <a:solidFill>
                  <a:srgbClr val="C00000"/>
                </a:solidFill>
              </a:rPr>
              <a:t>, </a:t>
            </a:r>
            <a:r>
              <a:rPr lang="de-DE" dirty="0" err="1">
                <a:solidFill>
                  <a:srgbClr val="C00000"/>
                </a:solidFill>
              </a:rPr>
              <a:t>handleChangeColor</a:t>
            </a:r>
            <a:r>
              <a:rPr lang="de-DE" dirty="0">
                <a:solidFill>
                  <a:srgbClr val="C00000"/>
                </a:solidFill>
              </a:rPr>
              <a:t>, </a:t>
            </a:r>
            <a:r>
              <a:rPr lang="de-DE" dirty="0" err="1">
                <a:solidFill>
                  <a:srgbClr val="C00000"/>
                </a:solidFill>
              </a:rPr>
              <a:t>handleChangeCount</a:t>
            </a:r>
            <a:r>
              <a:rPr lang="de-DE" dirty="0">
                <a:solidFill>
                  <a:srgbClr val="C00000"/>
                </a:solidFill>
              </a:rPr>
              <a:t> } = </a:t>
            </a:r>
            <a:r>
              <a:rPr lang="de-DE" dirty="0" err="1">
                <a:solidFill>
                  <a:srgbClr val="C00000"/>
                </a:solidFill>
              </a:rPr>
              <a:t>useItemOptions</a:t>
            </a:r>
            <a:r>
              <a:rPr lang="de-DE" dirty="0">
                <a:solidFill>
                  <a:srgbClr val="C00000"/>
                </a:solidFill>
              </a:rPr>
              <a:t>()</a:t>
            </a:r>
          </a:p>
          <a:p>
            <a:pPr lvl="1"/>
            <a:r>
              <a:rPr lang="de-DE" dirty="0"/>
              <a:t>When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returned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high</a:t>
            </a:r>
          </a:p>
          <a:p>
            <a:pPr lvl="1"/>
            <a:r>
              <a:rPr lang="de-DE" dirty="0"/>
              <a:t>When </a:t>
            </a:r>
            <a:r>
              <a:rPr lang="de-DE" dirty="0" err="1"/>
              <a:t>the</a:t>
            </a:r>
            <a:r>
              <a:rPr lang="de-DE" dirty="0"/>
              <a:t> hook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expected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once</a:t>
            </a:r>
            <a:r>
              <a:rPr lang="de-DE" dirty="0"/>
              <a:t> in a </a:t>
            </a:r>
            <a:r>
              <a:rPr lang="de-DE" dirty="0" err="1"/>
              <a:t>component</a:t>
            </a:r>
            <a:endParaRPr lang="de-DE" dirty="0"/>
          </a:p>
          <a:p>
            <a:r>
              <a:rPr lang="de-DE" dirty="0"/>
              <a:t>Large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returned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and </a:t>
            </a:r>
            <a:r>
              <a:rPr lang="de-DE" dirty="0" err="1"/>
              <a:t>expected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once</a:t>
            </a:r>
            <a:r>
              <a:rPr lang="de-DE" dirty="0"/>
              <a:t> in a </a:t>
            </a:r>
            <a:r>
              <a:rPr lang="de-DE" dirty="0" err="1"/>
              <a:t>component</a:t>
            </a:r>
            <a:endParaRPr lang="de-DE" dirty="0"/>
          </a:p>
          <a:p>
            <a:pPr lvl="1"/>
            <a:r>
              <a:rPr lang="de-DE" dirty="0"/>
              <a:t>Not </a:t>
            </a:r>
            <a:r>
              <a:rPr lang="de-DE" dirty="0" err="1"/>
              <a:t>destructuring</a:t>
            </a:r>
            <a:r>
              <a:rPr lang="de-DE" dirty="0"/>
              <a:t> </a:t>
            </a:r>
          </a:p>
          <a:p>
            <a:pPr lvl="2"/>
            <a:r>
              <a:rPr lang="de-DE" dirty="0" err="1">
                <a:solidFill>
                  <a:srgbClr val="C00000"/>
                </a:solidFill>
              </a:rPr>
              <a:t>const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leftOptions</a:t>
            </a:r>
            <a:r>
              <a:rPr lang="de-DE" dirty="0">
                <a:solidFill>
                  <a:srgbClr val="C00000"/>
                </a:solidFill>
              </a:rPr>
              <a:t> = </a:t>
            </a:r>
            <a:r>
              <a:rPr lang="de-DE" dirty="0" err="1">
                <a:solidFill>
                  <a:srgbClr val="C00000"/>
                </a:solidFill>
              </a:rPr>
              <a:t>useItemOptions</a:t>
            </a:r>
            <a:r>
              <a:rPr lang="de-DE" dirty="0">
                <a:solidFill>
                  <a:srgbClr val="C00000"/>
                </a:solidFill>
              </a:rPr>
              <a:t>();</a:t>
            </a:r>
          </a:p>
          <a:p>
            <a:pPr lvl="2"/>
            <a:r>
              <a:rPr lang="de-DE" dirty="0" err="1">
                <a:solidFill>
                  <a:srgbClr val="C00000"/>
                </a:solidFill>
              </a:rPr>
              <a:t>Const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rightOptions</a:t>
            </a:r>
            <a:r>
              <a:rPr lang="de-DE" dirty="0">
                <a:solidFill>
                  <a:srgbClr val="C00000"/>
                </a:solidFill>
              </a:rPr>
              <a:t> = </a:t>
            </a:r>
            <a:r>
              <a:rPr lang="de-DE" dirty="0" err="1">
                <a:solidFill>
                  <a:srgbClr val="C00000"/>
                </a:solidFill>
              </a:rPr>
              <a:t>useItemOptions</a:t>
            </a:r>
            <a:r>
              <a:rPr lang="de-DE" dirty="0">
                <a:solidFill>
                  <a:srgbClr val="C00000"/>
                </a:solidFill>
              </a:rPr>
              <a:t>();</a:t>
            </a:r>
          </a:p>
          <a:p>
            <a:pPr lvl="2"/>
            <a:r>
              <a:rPr lang="de-DE" dirty="0" err="1">
                <a:solidFill>
                  <a:srgbClr val="C00000"/>
                </a:solidFill>
              </a:rPr>
              <a:t>leftOptions.color</a:t>
            </a:r>
            <a:r>
              <a:rPr lang="de-DE" dirty="0">
                <a:solidFill>
                  <a:srgbClr val="C00000"/>
                </a:solidFill>
              </a:rPr>
              <a:t> ….</a:t>
            </a:r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4A98CB-97BB-4F40-8F00-EF50F2FC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ORBIS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9D6BFB-5CE9-4DAD-9DE2-8E1FD1B10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6FBCF-A2D6-4AA7-836D-016DFD79281F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2719506-0FD6-4EEE-ADBC-02C3E121C2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3711D1-095F-411B-A87D-FA456AD99E8C}" type="datetime1">
              <a:rPr lang="de-DE" smtClean="0"/>
              <a:t>03.06.2021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9637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3EEF1-AE44-4959-8DF0-737A67ECE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b="1" dirty="0">
                <a:solidFill>
                  <a:schemeClr val="bg1"/>
                </a:solidFill>
                <a:effectLst/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 Hooks in a npm </a:t>
            </a:r>
            <a:r>
              <a:rPr lang="de-DE" sz="2000" b="1" dirty="0" err="1">
                <a:solidFill>
                  <a:schemeClr val="bg1"/>
                </a:solidFill>
                <a:effectLst/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package</a:t>
            </a:r>
            <a:endParaRPr lang="de-DE" sz="2000" b="1" dirty="0">
              <a:solidFill>
                <a:schemeClr val="bg1"/>
              </a:solidFill>
              <a:effectLst/>
              <a:latin typeface="+mj-lt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de-DE" sz="1400" dirty="0">
              <a:solidFill>
                <a:schemeClr val="bg1"/>
              </a:solidFill>
              <a:effectLst/>
              <a:latin typeface="+mj-lt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de-DE" sz="1600" dirty="0">
                <a:solidFill>
                  <a:schemeClr val="bg1"/>
                </a:solidFill>
                <a:effectLst/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Npm Package </a:t>
            </a:r>
          </a:p>
          <a:p>
            <a:pPr lvl="1"/>
            <a:r>
              <a:rPr lang="de-DE" dirty="0">
                <a:solidFill>
                  <a:schemeClr val="bg1"/>
                </a:solidFill>
                <a:effectLst/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https://www.npmjs.com/package/@dianamics/pcf-utils</a:t>
            </a:r>
            <a:endParaRPr lang="de-DE" dirty="0">
              <a:solidFill>
                <a:schemeClr val="bg1"/>
              </a:solidFill>
              <a:effectLst/>
              <a:latin typeface="+mj-lt"/>
            </a:endParaRPr>
          </a:p>
          <a:p>
            <a:pPr marL="457200" lvl="1" indent="0">
              <a:buNone/>
            </a:pPr>
            <a:endParaRPr lang="de-DE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de-DE" sz="1600" dirty="0">
                <a:solidFill>
                  <a:schemeClr val="bg1"/>
                </a:solidFill>
                <a:latin typeface="+mj-lt"/>
              </a:rPr>
              <a:t>Open source:</a:t>
            </a:r>
          </a:p>
          <a:p>
            <a:pPr lvl="1"/>
            <a:r>
              <a:rPr lang="de-DE" dirty="0">
                <a:solidFill>
                  <a:schemeClr val="bg1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de-DE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de-DE" dirty="0">
                <a:solidFill>
                  <a:schemeClr val="bg1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https://github.com/brasov2de/pcf-utils</a:t>
            </a:r>
            <a:endParaRPr lang="de-DE" dirty="0">
              <a:solidFill>
                <a:schemeClr val="bg1"/>
              </a:solidFill>
              <a:effectLst/>
              <a:latin typeface="+mj-lt"/>
            </a:endParaRPr>
          </a:p>
          <a:p>
            <a:pPr lvl="1"/>
            <a:r>
              <a:rPr lang="de-DE" dirty="0">
                <a:solidFill>
                  <a:schemeClr val="bg1"/>
                </a:solidFill>
                <a:latin typeface="+mj-lt"/>
              </a:rPr>
              <a:t>Using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example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: </a:t>
            </a:r>
            <a:r>
              <a:rPr lang="de-DE" dirty="0">
                <a:solidFill>
                  <a:schemeClr val="bg1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https://github.com/brasov2de/pcf-utils-dataset</a:t>
            </a:r>
            <a:endParaRPr lang="de-DE" dirty="0">
              <a:solidFill>
                <a:schemeClr val="bg1"/>
              </a:solidFill>
              <a:latin typeface="+mj-lt"/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  <a:effectLst/>
              <a:latin typeface="+mj-lt"/>
            </a:endParaRPr>
          </a:p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Install in the </a:t>
            </a:r>
            <a:r>
              <a:rPr lang="en-US" sz="1600" dirty="0" err="1">
                <a:solidFill>
                  <a:schemeClr val="bg1"/>
                </a:solidFill>
                <a:latin typeface="+mj-lt"/>
              </a:rPr>
              <a:t>pcf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project</a:t>
            </a:r>
          </a:p>
          <a:p>
            <a:pPr lvl="1"/>
            <a:endParaRPr lang="de-DE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lvl="1"/>
            <a:endParaRPr lang="de-DE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FD2104-AF43-4049-A8C4-4091450AF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ORBIS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32C454-5BFB-4882-83E0-5131487A2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6FBCF-A2D6-4AA7-836D-016DFD79281F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15B7520-4928-4F75-AB57-509CA5B7059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3126362-78CC-4319-9A4D-DB8DBBAAC9FA}"/>
              </a:ext>
            </a:extLst>
          </p:cNvPr>
          <p:cNvSpPr txBox="1"/>
          <p:nvPr/>
        </p:nvSpPr>
        <p:spPr>
          <a:xfrm>
            <a:off x="490888" y="317634"/>
            <a:ext cx="8672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@dianamics/pcf-utils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AF30DC4-041C-47DC-A5FD-17935E13B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051" y="5052988"/>
            <a:ext cx="2276793" cy="35247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B874B61-348A-4A2A-AED7-738B1EC40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2204" y="2333509"/>
            <a:ext cx="5513473" cy="25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57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3EEF1-AE44-4959-8DF0-737A67ECE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0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r>
              <a:rPr lang="de-DE" sz="2000" dirty="0" err="1">
                <a:solidFill>
                  <a:srgbClr val="FFC000"/>
                </a:solidFill>
                <a:latin typeface="Calibri" panose="020F0502020204030204" pitchFamily="34" charset="0"/>
              </a:rPr>
              <a:t>Utils</a:t>
            </a:r>
            <a:r>
              <a:rPr lang="de-DE" sz="2000" dirty="0">
                <a:solidFill>
                  <a:schemeClr val="bg1"/>
                </a:solidFill>
                <a:latin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environmentVariable</a:t>
            </a:r>
            <a:endParaRPr lang="de-DE" sz="20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lvl="1"/>
            <a:r>
              <a:rPr lang="de-DE" sz="1800" dirty="0" err="1">
                <a:solidFill>
                  <a:schemeClr val="bg1"/>
                </a:solidFill>
                <a:latin typeface="Calibri" panose="020F0502020204030204" pitchFamily="34" charset="0"/>
              </a:rPr>
              <a:t>getBoolean</a:t>
            </a:r>
            <a:endParaRPr lang="de-DE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lvl="1"/>
            <a:r>
              <a:rPr lang="de-DE" sz="1800" dirty="0" err="1">
                <a:solidFill>
                  <a:schemeClr val="bg1"/>
                </a:solidFill>
                <a:latin typeface="Calibri" panose="020F0502020204030204" pitchFamily="34" charset="0"/>
              </a:rPr>
              <a:t>getNumber</a:t>
            </a:r>
            <a:endParaRPr lang="de-DE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lvl="1"/>
            <a:r>
              <a:rPr lang="de-DE" sz="1800" dirty="0" err="1">
                <a:solidFill>
                  <a:schemeClr val="bg1"/>
                </a:solidFill>
                <a:latin typeface="Calibri" panose="020F0502020204030204" pitchFamily="34" charset="0"/>
              </a:rPr>
              <a:t>getString</a:t>
            </a:r>
            <a:endParaRPr lang="de-DE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lvl="1"/>
            <a:r>
              <a:rPr lang="de-DE" sz="1800" dirty="0" err="1">
                <a:solidFill>
                  <a:schemeClr val="bg1"/>
                </a:solidFill>
                <a:latin typeface="Calibri" panose="020F0502020204030204" pitchFamily="34" charset="0"/>
              </a:rPr>
              <a:t>getJSON</a:t>
            </a:r>
            <a:endParaRPr lang="de-DE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lvl="1"/>
            <a:r>
              <a:rPr lang="de-DE" sz="1800" dirty="0" err="1">
                <a:solidFill>
                  <a:schemeClr val="bg1"/>
                </a:solidFill>
                <a:latin typeface="Calibri" panose="020F0502020204030204" pitchFamily="34" charset="0"/>
              </a:rPr>
              <a:t>Automatically</a:t>
            </a:r>
            <a:r>
              <a:rPr lang="de-DE" sz="18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Calibri" panose="020F0502020204030204" pitchFamily="34" charset="0"/>
              </a:rPr>
              <a:t>cache</a:t>
            </a:r>
            <a:r>
              <a:rPr lang="de-DE" sz="1800" dirty="0">
                <a:solidFill>
                  <a:schemeClr val="bg1"/>
                </a:solidFill>
                <a:latin typeface="Calibri" panose="020F0502020204030204" pitchFamily="34" charset="0"/>
              </a:rPr>
              <a:t> in </a:t>
            </a:r>
            <a:r>
              <a:rPr lang="de-DE" sz="1800" dirty="0" err="1">
                <a:solidFill>
                  <a:schemeClr val="bg1"/>
                </a:solidFill>
                <a:latin typeface="Calibri" panose="020F0502020204030204" pitchFamily="34" charset="0"/>
              </a:rPr>
              <a:t>sessionStorage</a:t>
            </a:r>
            <a:r>
              <a:rPr lang="de-DE" sz="1800" dirty="0">
                <a:solidFill>
                  <a:schemeClr val="bg1"/>
                </a:solidFill>
                <a:latin typeface="Calibri" panose="020F0502020204030204" pitchFamily="34" charset="0"/>
              </a:rPr>
              <a:t> (</a:t>
            </a:r>
            <a:r>
              <a:rPr lang="de-DE" sz="1800" dirty="0" err="1">
                <a:solidFill>
                  <a:schemeClr val="bg1"/>
                </a:solidFill>
                <a:latin typeface="Calibri" panose="020F0502020204030204" pitchFamily="34" charset="0"/>
              </a:rPr>
              <a:t>option</a:t>
            </a:r>
            <a:r>
              <a:rPr lang="de-DE" sz="1800" dirty="0">
                <a:solidFill>
                  <a:schemeClr val="bg1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de-DE" sz="2000" dirty="0">
                <a:solidFill>
                  <a:srgbClr val="FFC000"/>
                </a:solidFill>
                <a:latin typeface="Calibri" panose="020F0502020204030204" pitchFamily="34" charset="0"/>
              </a:rPr>
              <a:t>Hooks</a:t>
            </a:r>
          </a:p>
          <a:p>
            <a:pPr lvl="1"/>
            <a:r>
              <a:rPr lang="de-DE" sz="1800" dirty="0" err="1">
                <a:solidFill>
                  <a:schemeClr val="bg1"/>
                </a:solidFill>
                <a:latin typeface="Calibri" panose="020F0502020204030204" pitchFamily="34" charset="0"/>
              </a:rPr>
              <a:t>useEnvironmentVariable</a:t>
            </a:r>
            <a:endParaRPr lang="de-DE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lvl="1"/>
            <a:r>
              <a:rPr lang="de-DE" sz="1800" dirty="0" err="1">
                <a:solidFill>
                  <a:schemeClr val="bg1"/>
                </a:solidFill>
                <a:latin typeface="Calibri" panose="020F0502020204030204" pitchFamily="34" charset="0"/>
              </a:rPr>
              <a:t>useResourceImage</a:t>
            </a:r>
            <a:r>
              <a:rPr lang="de-DE" sz="1800" dirty="0">
                <a:solidFill>
                  <a:schemeClr val="bg1"/>
                </a:solidFill>
                <a:latin typeface="Calibri" panose="020F0502020204030204" pitchFamily="34" charset="0"/>
              </a:rPr>
              <a:t>, </a:t>
            </a:r>
            <a:r>
              <a:rPr lang="de-DE" sz="1800" dirty="0" err="1">
                <a:solidFill>
                  <a:schemeClr val="bg1"/>
                </a:solidFill>
                <a:latin typeface="Calibri" panose="020F0502020204030204" pitchFamily="34" charset="0"/>
              </a:rPr>
              <a:t>useResourceImages</a:t>
            </a:r>
            <a:endParaRPr lang="de-DE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lvl="1"/>
            <a:r>
              <a:rPr lang="de-DE" sz="1800" dirty="0">
                <a:solidFill>
                  <a:srgbClr val="FFC000"/>
                </a:solidFill>
                <a:latin typeface="Calibri" panose="020F0502020204030204" pitchFamily="34" charset="0"/>
              </a:rPr>
              <a:t>Dataset</a:t>
            </a:r>
          </a:p>
          <a:p>
            <a:pPr lvl="2"/>
            <a:r>
              <a:rPr lang="de-DE" sz="1600" dirty="0" err="1">
                <a:solidFill>
                  <a:schemeClr val="bg1"/>
                </a:solidFill>
                <a:latin typeface="Calibri" panose="020F0502020204030204" pitchFamily="34" charset="0"/>
              </a:rPr>
              <a:t>usePaging</a:t>
            </a:r>
            <a:endParaRPr lang="de-DE" sz="16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FD2104-AF43-4049-A8C4-4091450AF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ORBIS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32C454-5BFB-4882-83E0-5131487A2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6FBCF-A2D6-4AA7-836D-016DFD79281F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15B7520-4928-4F75-AB57-509CA5B7059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3126362-78CC-4319-9A4D-DB8DBBAAC9FA}"/>
              </a:ext>
            </a:extLst>
          </p:cNvPr>
          <p:cNvSpPr txBox="1"/>
          <p:nvPr/>
        </p:nvSpPr>
        <p:spPr>
          <a:xfrm>
            <a:off x="490888" y="317634"/>
            <a:ext cx="8672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@dianamics/pcf-utils: </a:t>
            </a:r>
            <a:r>
              <a:rPr lang="de-DE" sz="3600" dirty="0" err="1">
                <a:solidFill>
                  <a:schemeClr val="bg1"/>
                </a:solidFill>
              </a:rPr>
              <a:t>content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087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1527C24-CEBF-4BD5-A22C-150A55C7F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888" y="1548910"/>
            <a:ext cx="8640381" cy="1228896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FD2104-AF43-4049-A8C4-4091450AF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ORBIS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32C454-5BFB-4882-83E0-5131487A2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6FBCF-A2D6-4AA7-836D-016DFD79281F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15B7520-4928-4F75-AB57-509CA5B7059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3126362-78CC-4319-9A4D-DB8DBBAAC9FA}"/>
              </a:ext>
            </a:extLst>
          </p:cNvPr>
          <p:cNvSpPr txBox="1"/>
          <p:nvPr/>
        </p:nvSpPr>
        <p:spPr>
          <a:xfrm>
            <a:off x="490888" y="317634"/>
            <a:ext cx="8672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@dianamics/pcf-utils: using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A6C5934-8E4E-4DF2-8802-F15CAE7D5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20" y="6034659"/>
            <a:ext cx="5229955" cy="40010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607E842-1C16-4025-BD92-CAB56791CCA1}"/>
              </a:ext>
            </a:extLst>
          </p:cNvPr>
          <p:cNvSpPr txBox="1"/>
          <p:nvPr/>
        </p:nvSpPr>
        <p:spPr>
          <a:xfrm>
            <a:off x="464420" y="5577119"/>
            <a:ext cx="156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Dataset </a:t>
            </a:r>
            <a:r>
              <a:rPr lang="de-DE" dirty="0" err="1">
                <a:solidFill>
                  <a:schemeClr val="bg1"/>
                </a:solidFill>
              </a:rPr>
              <a:t>paging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A28ABE1-AABA-4268-A85B-9D8C21526CED}"/>
              </a:ext>
            </a:extLst>
          </p:cNvPr>
          <p:cNvSpPr txBox="1"/>
          <p:nvPr/>
        </p:nvSpPr>
        <p:spPr>
          <a:xfrm>
            <a:off x="464420" y="2825415"/>
            <a:ext cx="2156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Environment variable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1D13089-9463-485B-97A0-384862F3C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20" y="3240697"/>
            <a:ext cx="10202699" cy="2248214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E62A048B-FD12-4C62-8431-C1195CA5DEF5}"/>
              </a:ext>
            </a:extLst>
          </p:cNvPr>
          <p:cNvSpPr txBox="1"/>
          <p:nvPr/>
        </p:nvSpPr>
        <p:spPr>
          <a:xfrm>
            <a:off x="490888" y="1096215"/>
            <a:ext cx="160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ResourceImage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106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4DC7BF-F419-457A-8473-ACC292DFE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044D60E-21A3-4402-97A5-203997C97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ORBIS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6AC2BD-F5AE-4F7C-A622-7EB4CD5BB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6FBCF-A2D6-4AA7-836D-016DFD79281F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9C6532D-1090-4AEE-8FB3-5B31E7F32E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3711D1-095F-411B-A87D-FA456AD99E8C}" type="datetime1">
              <a:rPr lang="de-DE" smtClean="0"/>
              <a:t>03.06.2021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2E4074-0D3B-47DC-ACB9-B6C484761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800" y="1427923"/>
            <a:ext cx="7354117" cy="463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55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3C52DF-49F0-4010-96B0-7E0C70EE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4889"/>
            <a:ext cx="8638121" cy="949399"/>
          </a:xfrm>
        </p:spPr>
        <p:txBody>
          <a:bodyPr/>
          <a:lstStyle/>
          <a:p>
            <a:r>
              <a:rPr lang="de-DE" dirty="0" err="1"/>
              <a:t>Optimization</a:t>
            </a:r>
            <a:r>
              <a:rPr lang="de-DE" dirty="0"/>
              <a:t> :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30ABFA5-54CE-492A-9C65-DE9DE2835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ORBIS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1CF2DC-A75B-4B38-8A72-69BC86F0C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6FBCF-A2D6-4AA7-836D-016DFD79281F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E8BADA-0C46-4F26-80E7-EAC383FD83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  <p:pic>
        <p:nvPicPr>
          <p:cNvPr id="6" name="Optimization_customHooks">
            <a:hlinkClick r:id="" action="ppaction://media"/>
            <a:extLst>
              <a:ext uri="{FF2B5EF4-FFF2-40B4-BE49-F238E27FC236}">
                <a16:creationId xmlns:a16="http://schemas.microsoft.com/office/drawing/2014/main" id="{D1F32E33-756D-4B2C-963D-687520F107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4770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3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43082760-0C85-4113-8370-1F733210A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D34B85C-D94C-4FD1-B212-630127C6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6FBCF-A2D6-4AA7-836D-016DFD79281F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79008979-C35C-4DFF-A486-618D8BD7EF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EE3DBB7-DE52-4E08-A87B-DCFB22CAD7C5}"/>
              </a:ext>
            </a:extLst>
          </p:cNvPr>
          <p:cNvSpPr txBox="1"/>
          <p:nvPr/>
        </p:nvSpPr>
        <p:spPr>
          <a:xfrm>
            <a:off x="479784" y="3847388"/>
            <a:ext cx="1014247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memoizedValue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useMemo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computeExpensiveValue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), [</a:t>
            </a:r>
            <a:r>
              <a:rPr lang="en-US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3555B83-EA24-4B47-9ECD-572FCE85656C}"/>
              </a:ext>
            </a:extLst>
          </p:cNvPr>
          <p:cNvSpPr txBox="1"/>
          <p:nvPr/>
        </p:nvSpPr>
        <p:spPr>
          <a:xfrm>
            <a:off x="479784" y="1902617"/>
            <a:ext cx="57702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</a:rPr>
              <a:t>React.useMemo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expensive </a:t>
            </a:r>
            <a:r>
              <a:rPr lang="de-DE" dirty="0" err="1">
                <a:solidFill>
                  <a:schemeClr val="bg1"/>
                </a:solidFill>
              </a:rPr>
              <a:t>calculations</a:t>
            </a:r>
            <a:r>
              <a:rPr lang="de-DE" dirty="0">
                <a:solidFill>
                  <a:schemeClr val="bg1"/>
                </a:solidFill>
              </a:rPr>
              <a:t> (like </a:t>
            </a:r>
            <a:r>
              <a:rPr lang="de-DE" dirty="0" err="1">
                <a:solidFill>
                  <a:schemeClr val="bg1"/>
                </a:solidFill>
              </a:rPr>
              <a:t>retrieves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</a:rPr>
              <a:t>Only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pure </a:t>
            </a:r>
            <a:r>
              <a:rPr lang="de-DE" dirty="0" err="1">
                <a:solidFill>
                  <a:schemeClr val="bg1"/>
                </a:solidFill>
              </a:rPr>
              <a:t>functions</a:t>
            </a:r>
            <a:endParaRPr lang="de-D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Not a replacement for </a:t>
            </a:r>
            <a:r>
              <a:rPr lang="en-US" dirty="0" err="1">
                <a:solidFill>
                  <a:schemeClr val="bg1"/>
                </a:solidFill>
              </a:rPr>
              <a:t>useEffect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1EFCD75-6C08-47FE-8501-803C85507F1A}"/>
              </a:ext>
            </a:extLst>
          </p:cNvPr>
          <p:cNvSpPr txBox="1"/>
          <p:nvPr/>
        </p:nvSpPr>
        <p:spPr>
          <a:xfrm>
            <a:off x="479784" y="422400"/>
            <a:ext cx="8672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>
                <a:solidFill>
                  <a:schemeClr val="bg1"/>
                </a:solidFill>
              </a:rPr>
              <a:t>Optimizing</a:t>
            </a:r>
            <a:r>
              <a:rPr lang="de-DE" sz="3600" dirty="0">
                <a:solidFill>
                  <a:schemeClr val="bg1"/>
                </a:solidFill>
              </a:rPr>
              <a:t>: </a:t>
            </a:r>
            <a:r>
              <a:rPr lang="de-DE" sz="3600" dirty="0" err="1">
                <a:solidFill>
                  <a:schemeClr val="bg1"/>
                </a:solidFill>
              </a:rPr>
              <a:t>React.useMemo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809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43082760-0C85-4113-8370-1F733210A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D34B85C-D94C-4FD1-B212-630127C6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07273B">
              <a:alpha val="80000"/>
            </a:srgbClr>
          </a:solidFill>
        </p:spPr>
        <p:txBody>
          <a:bodyPr/>
          <a:lstStyle/>
          <a:p>
            <a:fld id="{8EB6FBCF-A2D6-4AA7-836D-016DFD79281F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79008979-C35C-4DFF-A486-618D8BD7EF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B3FDBB1-3AEA-4716-A040-F0408E79677F}"/>
              </a:ext>
            </a:extLst>
          </p:cNvPr>
          <p:cNvSpPr txBox="1"/>
          <p:nvPr/>
        </p:nvSpPr>
        <p:spPr>
          <a:xfrm>
            <a:off x="490888" y="317634"/>
            <a:ext cx="8672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>
                <a:solidFill>
                  <a:schemeClr val="bg1"/>
                </a:solidFill>
              </a:rPr>
              <a:t>Optimizing</a:t>
            </a:r>
            <a:r>
              <a:rPr lang="de-DE" sz="3600" dirty="0">
                <a:solidFill>
                  <a:schemeClr val="bg1"/>
                </a:solidFill>
              </a:rPr>
              <a:t>: </a:t>
            </a:r>
            <a:r>
              <a:rPr lang="de-DE" sz="3600" dirty="0" err="1">
                <a:solidFill>
                  <a:schemeClr val="bg1"/>
                </a:solidFill>
              </a:rPr>
              <a:t>React.useCallback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7AB2096-64B1-427A-B286-8DBDB3F3178E}"/>
              </a:ext>
            </a:extLst>
          </p:cNvPr>
          <p:cNvSpPr txBox="1"/>
          <p:nvPr/>
        </p:nvSpPr>
        <p:spPr>
          <a:xfrm>
            <a:off x="339440" y="1392922"/>
            <a:ext cx="11409144" cy="4524315"/>
          </a:xfrm>
          <a:prstGeom prst="rect">
            <a:avLst/>
          </a:prstGeom>
          <a:solidFill>
            <a:srgbClr val="07273B">
              <a:alpha val="80000"/>
            </a:srgb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imageSrc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isSelected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ICardprops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JSX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selectIt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        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isSelected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7060EB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}, [</a:t>
            </a:r>
            <a:r>
              <a:rPr lang="en-US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isSelected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selectIt</a:t>
            </a:r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imageSrc</a:t>
            </a:r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}, 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oldProps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newProps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oldProps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imageSrc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newProps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imageSrc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oldProps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isSelected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newProps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isSelected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oldProps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newProps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title</a:t>
            </a: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A95E0EB-0286-4861-926A-3A3A8C5A5495}"/>
              </a:ext>
            </a:extLst>
          </p:cNvPr>
          <p:cNvSpPr/>
          <p:nvPr/>
        </p:nvSpPr>
        <p:spPr>
          <a:xfrm>
            <a:off x="792480" y="2207075"/>
            <a:ext cx="5303520" cy="972152"/>
          </a:xfrm>
          <a:prstGeom prst="rect">
            <a:avLst/>
          </a:prstGeom>
          <a:noFill/>
          <a:ln>
            <a:solidFill>
              <a:srgbClr val="FC4C0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59AEBC4-E0BC-4DBA-96D1-F2E5453E1E8A}"/>
              </a:ext>
            </a:extLst>
          </p:cNvPr>
          <p:cNvSpPr/>
          <p:nvPr/>
        </p:nvSpPr>
        <p:spPr>
          <a:xfrm>
            <a:off x="1135985" y="2807978"/>
            <a:ext cx="2483586" cy="323249"/>
          </a:xfrm>
          <a:prstGeom prst="rect">
            <a:avLst/>
          </a:prstGeom>
          <a:noFill/>
          <a:ln>
            <a:solidFill>
              <a:srgbClr val="FC4C0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B4A28D-9B4F-4961-9D6E-474E311E3719}"/>
              </a:ext>
            </a:extLst>
          </p:cNvPr>
          <p:cNvSpPr/>
          <p:nvPr/>
        </p:nvSpPr>
        <p:spPr>
          <a:xfrm>
            <a:off x="2652755" y="3334856"/>
            <a:ext cx="2369686" cy="326237"/>
          </a:xfrm>
          <a:prstGeom prst="rect">
            <a:avLst/>
          </a:prstGeom>
          <a:noFill/>
          <a:ln>
            <a:solidFill>
              <a:srgbClr val="FC4C0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99315BC-3460-49EE-A392-A3BD2CF26015}"/>
              </a:ext>
            </a:extLst>
          </p:cNvPr>
          <p:cNvSpPr txBox="1"/>
          <p:nvPr/>
        </p:nvSpPr>
        <p:spPr>
          <a:xfrm>
            <a:off x="363242" y="6081668"/>
            <a:ext cx="10671141" cy="369332"/>
          </a:xfrm>
          <a:prstGeom prst="rect">
            <a:avLst/>
          </a:prstGeom>
          <a:solidFill>
            <a:srgbClr val="07273B"/>
          </a:solidFill>
          <a:ln>
            <a:solidFill>
              <a:srgbClr val="FC4C02"/>
            </a:solidFill>
          </a:ln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deps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is equivalent to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useMemo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deps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21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43082760-0C85-4113-8370-1F733210A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D34B85C-D94C-4FD1-B212-630127C6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6FBCF-A2D6-4AA7-836D-016DFD79281F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79008979-C35C-4DFF-A486-618D8BD7EF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56D10B-AC09-4FBA-8D7A-C8E07CF793F9}"/>
              </a:ext>
            </a:extLst>
          </p:cNvPr>
          <p:cNvSpPr txBox="1"/>
          <p:nvPr/>
        </p:nvSpPr>
        <p:spPr>
          <a:xfrm>
            <a:off x="458064" y="3614613"/>
            <a:ext cx="1066719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PCFUtilsTester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webAPI</a:t>
            </a:r>
            <a:r>
              <a:rPr lang="en-US" b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, dataset, resources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1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// your component</a:t>
            </a: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});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7F0680B-2CF2-4836-88A8-5756801A8CFC}"/>
              </a:ext>
            </a:extLst>
          </p:cNvPr>
          <p:cNvSpPr txBox="1"/>
          <p:nvPr/>
        </p:nvSpPr>
        <p:spPr>
          <a:xfrm>
            <a:off x="458064" y="4868052"/>
            <a:ext cx="1066719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PCFUtilsTester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webAPI</a:t>
            </a:r>
            <a:r>
              <a:rPr lang="en-US" b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, dataset, resources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1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// your component</a:t>
            </a: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},(</a:t>
            </a:r>
            <a:r>
              <a:rPr lang="en-US" b="0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prev,next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)=&gt;{return </a:t>
            </a:r>
            <a:r>
              <a:rPr lang="en-US" b="0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prev.myValue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===</a:t>
            </a:r>
            <a:r>
              <a:rPr lang="en-US" b="0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next.myValue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}); //</a:t>
            </a:r>
            <a:r>
              <a:rPr lang="en-US" b="0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propsAreEqual</a:t>
            </a: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F4CFA4-471E-4C89-A885-72BC653F67EA}"/>
              </a:ext>
            </a:extLst>
          </p:cNvPr>
          <p:cNvSpPr txBox="1"/>
          <p:nvPr/>
        </p:nvSpPr>
        <p:spPr>
          <a:xfrm>
            <a:off x="616017" y="1828800"/>
            <a:ext cx="2584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Class </a:t>
            </a:r>
            <a:r>
              <a:rPr lang="de-DE" dirty="0" err="1">
                <a:solidFill>
                  <a:schemeClr val="bg1"/>
                </a:solidFill>
              </a:rPr>
              <a:t>component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b="1" dirty="0" err="1">
                <a:solidFill>
                  <a:schemeClr val="bg1"/>
                </a:solidFill>
              </a:rPr>
              <a:t>shouldComponentUpdate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9DD45B3-4B35-45AF-887A-3FEEF62749D9}"/>
              </a:ext>
            </a:extLst>
          </p:cNvPr>
          <p:cNvSpPr txBox="1"/>
          <p:nvPr/>
        </p:nvSpPr>
        <p:spPr>
          <a:xfrm>
            <a:off x="5455549" y="1818237"/>
            <a:ext cx="258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Function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component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b="1" dirty="0" err="1">
                <a:solidFill>
                  <a:schemeClr val="bg1"/>
                </a:solidFill>
              </a:rPr>
              <a:t>React.memo</a:t>
            </a:r>
            <a:r>
              <a:rPr lang="de-DE" b="1" dirty="0">
                <a:solidFill>
                  <a:schemeClr val="bg1"/>
                </a:solidFill>
              </a:rPr>
              <a:t>(</a:t>
            </a:r>
            <a:r>
              <a:rPr lang="de-DE" b="1" dirty="0" err="1">
                <a:solidFill>
                  <a:schemeClr val="bg1"/>
                </a:solidFill>
              </a:rPr>
              <a:t>Component</a:t>
            </a:r>
            <a:r>
              <a:rPr lang="de-DE" b="1" dirty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61B034EF-6DDF-4257-A01B-C1F9CA3E988E}"/>
              </a:ext>
            </a:extLst>
          </p:cNvPr>
          <p:cNvCxnSpPr/>
          <p:nvPr/>
        </p:nvCxnSpPr>
        <p:spPr>
          <a:xfrm>
            <a:off x="3911128" y="2141403"/>
            <a:ext cx="1325015" cy="10562"/>
          </a:xfrm>
          <a:prstGeom prst="straightConnector1">
            <a:avLst/>
          </a:prstGeom>
          <a:ln w="12700">
            <a:solidFill>
              <a:schemeClr val="bg1"/>
            </a:solidFill>
            <a:headEnd type="oval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75B8BAD-9101-45B1-93F2-83A63D838163}"/>
              </a:ext>
            </a:extLst>
          </p:cNvPr>
          <p:cNvSpPr txBox="1"/>
          <p:nvPr/>
        </p:nvSpPr>
        <p:spPr>
          <a:xfrm>
            <a:off x="490888" y="317634"/>
            <a:ext cx="8672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>
                <a:solidFill>
                  <a:schemeClr val="bg1"/>
                </a:solidFill>
              </a:rPr>
              <a:t>Optimizing</a:t>
            </a:r>
            <a:r>
              <a:rPr lang="de-DE" sz="3600" dirty="0">
                <a:solidFill>
                  <a:schemeClr val="bg1"/>
                </a:solidFill>
              </a:rPr>
              <a:t>: </a:t>
            </a:r>
            <a:r>
              <a:rPr lang="de-DE" sz="3600" dirty="0" err="1">
                <a:solidFill>
                  <a:schemeClr val="bg1"/>
                </a:solidFill>
              </a:rPr>
              <a:t>React.memo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57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43082760-0C85-4113-8370-1F733210A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D34B85C-D94C-4FD1-B212-630127C6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07273B">
              <a:alpha val="80000"/>
            </a:srgbClr>
          </a:solidFill>
        </p:spPr>
        <p:txBody>
          <a:bodyPr/>
          <a:lstStyle/>
          <a:p>
            <a:fld id="{8EB6FBCF-A2D6-4AA7-836D-016DFD79281F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79008979-C35C-4DFF-A486-618D8BD7EF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B3FDBB1-3AEA-4716-A040-F0408E79677F}"/>
              </a:ext>
            </a:extLst>
          </p:cNvPr>
          <p:cNvSpPr txBox="1"/>
          <p:nvPr/>
        </p:nvSpPr>
        <p:spPr>
          <a:xfrm>
            <a:off x="490888" y="317634"/>
            <a:ext cx="8672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>
                <a:solidFill>
                  <a:schemeClr val="bg1"/>
                </a:solidFill>
              </a:rPr>
              <a:t>React.memo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7AB2096-64B1-427A-B286-8DBDB3F3178E}"/>
              </a:ext>
            </a:extLst>
          </p:cNvPr>
          <p:cNvSpPr txBox="1"/>
          <p:nvPr/>
        </p:nvSpPr>
        <p:spPr>
          <a:xfrm>
            <a:off x="339440" y="1392922"/>
            <a:ext cx="11409144" cy="4524315"/>
          </a:xfrm>
          <a:prstGeom prst="rect">
            <a:avLst/>
          </a:prstGeom>
          <a:solidFill>
            <a:srgbClr val="07273B">
              <a:alpha val="80000"/>
            </a:srgb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imageSrc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isSelected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ICardprops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JSX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selectIt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        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isSelected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7060EB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}, [</a:t>
            </a:r>
            <a:r>
              <a:rPr lang="en-US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isSelected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selectIt</a:t>
            </a:r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imageSrc</a:t>
            </a:r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}, 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oldProps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newProps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oldProps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imageSrc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newProps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imageSrc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oldProps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isSelected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newProps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isSelected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oldProps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newProps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title</a:t>
            </a: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C46031D-E8B3-4306-94BE-E610E3E275DA}"/>
              </a:ext>
            </a:extLst>
          </p:cNvPr>
          <p:cNvSpPr/>
          <p:nvPr/>
        </p:nvSpPr>
        <p:spPr>
          <a:xfrm>
            <a:off x="2907917" y="1392522"/>
            <a:ext cx="1383516" cy="463015"/>
          </a:xfrm>
          <a:prstGeom prst="rect">
            <a:avLst/>
          </a:prstGeom>
          <a:noFill/>
          <a:ln>
            <a:solidFill>
              <a:srgbClr val="FC4C0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B50699B-1D66-4B21-877A-C6713416F41B}"/>
              </a:ext>
            </a:extLst>
          </p:cNvPr>
          <p:cNvSpPr/>
          <p:nvPr/>
        </p:nvSpPr>
        <p:spPr>
          <a:xfrm>
            <a:off x="391428" y="4585941"/>
            <a:ext cx="11235890" cy="1243373"/>
          </a:xfrm>
          <a:prstGeom prst="rect">
            <a:avLst/>
          </a:prstGeom>
          <a:noFill/>
          <a:ln>
            <a:solidFill>
              <a:srgbClr val="FC4C0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5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D35A1A99-0846-4DFF-9ADD-DC87566E4E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886" b="6886"/>
          <a:stretch/>
        </p:blipFill>
        <p:spPr>
          <a:xfrm>
            <a:off x="0" y="-7183"/>
            <a:ext cx="12192000" cy="5913460"/>
          </a:xfr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C19C066F-4D03-4435-9CD2-7BB73019C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Hooked</a:t>
            </a:r>
            <a:r>
              <a:rPr lang="de-DE" dirty="0"/>
              <a:t> to PCF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420974E-952D-43E5-A791-45A261B40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React Hooks in PCF </a:t>
            </a:r>
            <a:r>
              <a:rPr lang="de-DE" dirty="0" err="1"/>
              <a:t>development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7B5CF1C-9227-4954-B97B-B28AB0D21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ORBIS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AC33B89-FCBD-4CE4-8AF8-DA5873A4B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6FBCF-A2D6-4AA7-836D-016DFD79281F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72AA604-6CF0-4EA8-B786-E295A64BC5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F27B9E6-50A5-44A3-9DDE-09D1610D6C4B}" type="datetime1">
              <a:rPr lang="de-DE" smtClean="0"/>
              <a:t>03.06.2021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8387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415FBF-5946-4F6B-AE0A-A06A9000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40" y="0"/>
            <a:ext cx="8630539" cy="949399"/>
          </a:xfrm>
        </p:spPr>
        <p:txBody>
          <a:bodyPr/>
          <a:lstStyle/>
          <a:p>
            <a:r>
              <a:rPr lang="de-DE" dirty="0" err="1"/>
              <a:t>Otimization</a:t>
            </a:r>
            <a:r>
              <a:rPr lang="de-DE" dirty="0"/>
              <a:t> </a:t>
            </a:r>
            <a:r>
              <a:rPr lang="de-DE" dirty="0" err="1"/>
              <a:t>memo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5FE55A0-CAA0-4D06-8B92-E5A25091F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ORBIS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3A9584-EBFA-4F23-9F87-B3E11C22B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6FBCF-A2D6-4AA7-836D-016DFD79281F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F726449-98A1-44ED-973A-8F4E248431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3711D1-095F-411B-A87D-FA456AD99E8C}" type="datetime1">
              <a:rPr lang="de-DE" smtClean="0"/>
              <a:t>03.06.2021</a:t>
            </a:fld>
            <a:endParaRPr lang="de-DE" dirty="0"/>
          </a:p>
        </p:txBody>
      </p:sp>
      <p:pic>
        <p:nvPicPr>
          <p:cNvPr id="7" name="Optimization_memo">
            <a:hlinkClick r:id="" action="ppaction://media"/>
            <a:extLst>
              <a:ext uri="{FF2B5EF4-FFF2-40B4-BE49-F238E27FC236}">
                <a16:creationId xmlns:a16="http://schemas.microsoft.com/office/drawing/2014/main" id="{01112AE8-1CDD-47DB-9A08-76DD1FE2B9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4770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7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D8B9CFF-AB39-45F1-BB29-086D78E95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45" y="363598"/>
            <a:ext cx="8630539" cy="942301"/>
          </a:xfrm>
        </p:spPr>
        <p:txBody>
          <a:bodyPr anchor="ctr">
            <a:normAutofit/>
          </a:bodyPr>
          <a:lstStyle/>
          <a:p>
            <a:r>
              <a:rPr lang="de-DE" dirty="0" err="1"/>
              <a:t>Optimizing</a:t>
            </a:r>
            <a:r>
              <a:rPr lang="de-DE" dirty="0"/>
              <a:t> </a:t>
            </a:r>
            <a:r>
              <a:rPr lang="de-DE" dirty="0" err="1"/>
              <a:t>recap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79368C-EF37-4F00-8E25-8DE675958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1628775"/>
            <a:ext cx="8275638" cy="4351338"/>
          </a:xfrm>
        </p:spPr>
        <p:txBody>
          <a:bodyPr>
            <a:normAutofit/>
          </a:bodyPr>
          <a:lstStyle/>
          <a:p>
            <a:r>
              <a:rPr lang="de-DE" dirty="0" err="1"/>
              <a:t>React.useCallback</a:t>
            </a:r>
            <a:r>
              <a:rPr lang="de-DE" dirty="0"/>
              <a:t>(</a:t>
            </a:r>
            <a:r>
              <a:rPr lang="de-DE" dirty="0" err="1"/>
              <a:t>handler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React.useMemo</a:t>
            </a:r>
            <a:r>
              <a:rPr lang="de-DE" dirty="0"/>
              <a:t>(expensive/</a:t>
            </a:r>
            <a:r>
              <a:rPr lang="de-DE" dirty="0" err="1"/>
              <a:t>retrieve</a:t>
            </a:r>
            <a:r>
              <a:rPr lang="de-DE" dirty="0"/>
              <a:t> Data)</a:t>
            </a:r>
          </a:p>
          <a:p>
            <a:endParaRPr lang="de-DE" dirty="0"/>
          </a:p>
          <a:p>
            <a:r>
              <a:rPr lang="de-DE" dirty="0" err="1"/>
              <a:t>React.memo</a:t>
            </a:r>
            <a:r>
              <a:rPr lang="de-DE" dirty="0"/>
              <a:t>(</a:t>
            </a:r>
            <a:r>
              <a:rPr lang="de-DE" dirty="0" err="1"/>
              <a:t>Component</a:t>
            </a:r>
            <a:r>
              <a:rPr lang="de-DE" dirty="0"/>
              <a:t>)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EE9074-CB7A-4F31-BC47-719941D50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440" y="6451600"/>
            <a:ext cx="2881223" cy="365125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ORBIS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FD34E-12A2-4424-A440-7CC8DE51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966" y="6451600"/>
            <a:ext cx="1654834" cy="365125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8EB6FBCF-A2D6-4AA7-836D-016DFD79281F}" type="slidenum">
              <a:rPr lang="de-DE" smtClean="0"/>
              <a:pPr>
                <a:spcAft>
                  <a:spcPts val="600"/>
                </a:spcAft>
              </a:pPr>
              <a:t>31</a:t>
            </a:fld>
            <a:endParaRPr lang="de-DE"/>
          </a:p>
        </p:txBody>
      </p:sp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BFF4D7A0-5D2E-4EF9-B41F-9C45BFDCE48E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83"/>
          <a:stretch/>
        </p:blipFill>
        <p:spPr>
          <a:xfrm>
            <a:off x="342545" y="1628775"/>
            <a:ext cx="2873736" cy="4572000"/>
          </a:xfrm>
          <a:noFill/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0938F81-0400-4C8E-B7AE-A342904750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47668" y="6451200"/>
            <a:ext cx="1663460" cy="365125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FAA6EC8F-EE3E-493D-A941-21116B0AA3E2}" type="datetime1">
              <a:rPr lang="de-DE" smtClean="0"/>
              <a:pPr>
                <a:spcAft>
                  <a:spcPts val="600"/>
                </a:spcAft>
              </a:pPr>
              <a:t>03.06.2021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434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FBE817-FB95-4C3E-A3E7-8224B60F7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ORBIS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26D799-7CF2-4033-A694-085B2FA0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6FBCF-A2D6-4AA7-836D-016DFD79281F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2BF2462-7EE2-4B24-8C3A-2485EFEA11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ABC87EE-66A0-4263-9918-2BB8A2F8C465}"/>
              </a:ext>
            </a:extLst>
          </p:cNvPr>
          <p:cNvSpPr txBox="1">
            <a:spLocks/>
          </p:cNvSpPr>
          <p:nvPr/>
        </p:nvSpPr>
        <p:spPr>
          <a:xfrm>
            <a:off x="1166442" y="1319975"/>
            <a:ext cx="9859116" cy="391376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4400" dirty="0">
                <a:solidFill>
                  <a:srgbClr val="732773"/>
                </a:solidFill>
              </a:rPr>
            </a:br>
            <a:br>
              <a:rPr lang="en-US" sz="4400" dirty="0">
                <a:solidFill>
                  <a:srgbClr val="732773"/>
                </a:solidFill>
              </a:rPr>
            </a:br>
            <a:r>
              <a:rPr lang="en-US" sz="4400" dirty="0">
                <a:solidFill>
                  <a:srgbClr val="732773"/>
                </a:solidFill>
              </a:rPr>
              <a:t>May the Power of PCF be with you! </a:t>
            </a:r>
            <a:r>
              <a:rPr lang="en-US" sz="4400" dirty="0">
                <a:solidFill>
                  <a:srgbClr val="732773"/>
                </a:solidFill>
                <a:sym typeface="Wingdings" panose="05000000000000000000" pitchFamily="2" charset="2"/>
              </a:rPr>
              <a:t></a:t>
            </a:r>
            <a:br>
              <a:rPr lang="en-US" sz="4400" dirty="0">
                <a:solidFill>
                  <a:srgbClr val="732773"/>
                </a:solidFill>
                <a:sym typeface="Wingdings" panose="05000000000000000000" pitchFamily="2" charset="2"/>
              </a:rPr>
            </a:br>
            <a:br>
              <a:rPr lang="en-US" sz="4400" dirty="0">
                <a:solidFill>
                  <a:srgbClr val="732773"/>
                </a:solidFill>
                <a:sym typeface="Wingdings" panose="05000000000000000000" pitchFamily="2" charset="2"/>
              </a:rPr>
            </a:br>
            <a:br>
              <a:rPr lang="en-US" sz="4400" dirty="0">
                <a:solidFill>
                  <a:srgbClr val="732773"/>
                </a:solidFill>
                <a:sym typeface="Wingdings" panose="05000000000000000000" pitchFamily="2" charset="2"/>
              </a:rPr>
            </a:br>
            <a:r>
              <a:rPr lang="en-US" sz="4400" dirty="0">
                <a:solidFill>
                  <a:srgbClr val="732773"/>
                </a:solidFill>
              </a:rPr>
              <a:t>Thank You!</a:t>
            </a:r>
            <a:br>
              <a:rPr lang="en-US" sz="4400" dirty="0">
                <a:solidFill>
                  <a:srgbClr val="732773"/>
                </a:solidFill>
              </a:rPr>
            </a:br>
            <a:endParaRPr lang="en-US" sz="4400" dirty="0">
              <a:solidFill>
                <a:srgbClr val="732773"/>
              </a:solidFill>
            </a:endParaRPr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21E866BE-1690-43CA-98D0-5C65ABDB6F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5313327"/>
              </p:ext>
            </p:extLst>
          </p:nvPr>
        </p:nvGraphicFramePr>
        <p:xfrm>
          <a:off x="6517752" y="5309023"/>
          <a:ext cx="5334808" cy="1504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9263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68413A7C-2922-4B49-9218-895C366AFA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A9C4D29-A71A-453B-B3E6-E7B28E4D5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0413B1-95E0-4334-9F26-D36D773B3A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C336A3-36AA-40BF-810A-7EEFA95B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ORBIS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3ECD7F-63B6-42BB-901E-9D6E2C48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6FBCF-A2D6-4AA7-836D-016DFD79281F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3372FC8-C5F8-414F-B475-B03DF1C317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5659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:a16="http://schemas.microsoft.com/office/drawing/2014/main" id="{6AEE954B-55CF-4046-A1A0-977FE5D5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20231AA-1075-42CA-A4EB-9936060EBA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Class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FD2B800C-3518-4BD8-9486-A9FBFBDEDE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React Hooks: </a:t>
            </a:r>
            <a:br>
              <a:rPr lang="de-DE" dirty="0"/>
            </a:b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…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954752D-F561-4BD9-8BE4-C17A4AD39C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custom</a:t>
            </a:r>
            <a:r>
              <a:rPr lang="de-DE" dirty="0"/>
              <a:t> Hooks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0F51D1E2-349B-48BA-B402-2866303A5F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@dianamics/pcf-utils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83996289-D23B-4E70-900F-1AD513D0A8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Hooks </a:t>
            </a:r>
            <a:r>
              <a:rPr lang="de-DE" dirty="0" err="1"/>
              <a:t>Optimization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6D4E278-F7B1-48D5-BB9D-0D87E7BEF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ORBIS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5727C5-A871-4011-B151-8425815AF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6FBCF-A2D6-4AA7-836D-016DFD79281F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59D80DB-8CF8-4135-A07A-E00592E992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3C29FBC-61D6-4931-B5A2-ADEEF289E560}" type="datetime1">
              <a:rPr lang="de-DE" smtClean="0"/>
              <a:t>03.06.2021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9759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80D20E41-6CE8-453C-8B7F-E0791509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PCF </a:t>
            </a:r>
            <a:r>
              <a:rPr lang="de-DE" dirty="0" err="1">
                <a:solidFill>
                  <a:schemeClr val="bg1"/>
                </a:solidFill>
              </a:rPr>
              <a:t>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43082760-0C85-4113-8370-1F733210A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D34B85C-D94C-4FD1-B212-630127C6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6FBCF-A2D6-4AA7-836D-016DFD79281F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79008979-C35C-4DFF-A486-618D8BD7EF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DB96E5-0FE8-4AB2-849A-D185EEDEB76D}"/>
              </a:ext>
            </a:extLst>
          </p:cNvPr>
          <p:cNvSpPr txBox="1"/>
          <p:nvPr/>
        </p:nvSpPr>
        <p:spPr>
          <a:xfrm>
            <a:off x="198002" y="1482157"/>
            <a:ext cx="11769141" cy="1600438"/>
          </a:xfrm>
          <a:prstGeom prst="rect">
            <a:avLst/>
          </a:prstGeom>
          <a:solidFill>
            <a:srgbClr val="07273B">
              <a:alpha val="80000"/>
            </a:srgb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ComponentFramework</a:t>
            </a:r>
            <a:r>
              <a:rPr lang="en-US" sz="14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sz="1400" b="0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IInputs</a:t>
            </a:r>
            <a:r>
              <a:rPr lang="en-US" sz="1400" b="0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notifyOutputChanged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ComponentFramework</a:t>
            </a:r>
            <a:r>
              <a:rPr lang="en-US" sz="14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Dictionary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en-US" sz="14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 err="1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HTMLDivElement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void</a:t>
            </a:r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{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sz="1400" b="0" i="1" dirty="0" err="1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sz="1400" b="0" i="1" dirty="0" err="1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notifyOutputChanged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notifyOutputChanged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sz="1400" b="0" i="1" dirty="0" err="1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 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08F8434-5521-4572-9AFB-4E6B7B36F658}"/>
              </a:ext>
            </a:extLst>
          </p:cNvPr>
          <p:cNvSpPr txBox="1"/>
          <p:nvPr/>
        </p:nvSpPr>
        <p:spPr>
          <a:xfrm>
            <a:off x="198001" y="3250227"/>
            <a:ext cx="11769141" cy="954107"/>
          </a:xfrm>
          <a:prstGeom prst="rect">
            <a:avLst/>
          </a:prstGeom>
          <a:solidFill>
            <a:srgbClr val="07273B">
              <a:alpha val="80000"/>
            </a:srgb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updateView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ComponentFramework</a:t>
            </a:r>
            <a:r>
              <a:rPr lang="en-US" sz="14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sz="1400" b="0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IInputs</a:t>
            </a:r>
            <a:r>
              <a:rPr lang="en-US" sz="1400" b="0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void</a:t>
            </a:r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{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400" b="0" i="1" dirty="0" err="1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}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71C3A48-031A-408C-AF56-A704238C3C12}"/>
              </a:ext>
            </a:extLst>
          </p:cNvPr>
          <p:cNvSpPr txBox="1"/>
          <p:nvPr/>
        </p:nvSpPr>
        <p:spPr>
          <a:xfrm>
            <a:off x="211432" y="5415656"/>
            <a:ext cx="11769138" cy="954107"/>
          </a:xfrm>
          <a:prstGeom prst="rect">
            <a:avLst/>
          </a:prstGeom>
          <a:solidFill>
            <a:srgbClr val="07273B">
              <a:alpha val="80000"/>
            </a:srgb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destroy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void</a:t>
            </a:r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{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en-US" sz="1400" b="0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sz="14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unmountComponentAtNode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i="1" dirty="0" err="1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i="1" dirty="0" err="1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}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BDC5D51-10F5-4EB7-96C1-1F5B6351C10E}"/>
              </a:ext>
            </a:extLst>
          </p:cNvPr>
          <p:cNvSpPr txBox="1"/>
          <p:nvPr/>
        </p:nvSpPr>
        <p:spPr>
          <a:xfrm>
            <a:off x="224856" y="4388633"/>
            <a:ext cx="11742288" cy="954107"/>
          </a:xfrm>
          <a:prstGeom prst="rect">
            <a:avLst/>
          </a:prstGeom>
          <a:solidFill>
            <a:srgbClr val="07273B">
              <a:alpha val="80000"/>
            </a:srgb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getOutputs</a:t>
            </a:r>
            <a:r>
              <a:rPr lang="en-US" sz="1400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IOutputs</a:t>
            </a:r>
            <a:endParaRPr lang="en-US" sz="1400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   {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sz="1400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</a:t>
            </a:r>
            <a:r>
              <a:rPr lang="en-US" sz="1400" b="0" dirty="0" err="1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myProp</a:t>
            </a:r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: value};</a:t>
            </a:r>
          </a:p>
          <a:p>
            <a:r>
              <a:rPr lang="en-US" sz="1400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47469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2A0F21-1962-4F8C-8649-13367504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PCF </a:t>
            </a:r>
            <a:r>
              <a:rPr lang="de-DE" dirty="0" err="1"/>
              <a:t>lifecycle</a:t>
            </a:r>
            <a:r>
              <a:rPr lang="de-DE" dirty="0"/>
              <a:t> with React </a:t>
            </a:r>
            <a:r>
              <a:rPr lang="de-DE" dirty="0" err="1"/>
              <a:t>components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4580EA-D254-4D26-9CA6-FBE52888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ORBIS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5381E92-7404-46C0-883C-E773EE63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6FBCF-A2D6-4AA7-836D-016DFD79281F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C2AA457-DE1B-4F8D-836C-A157542908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3711D1-095F-411B-A87D-FA456AD99E8C}" type="datetime1">
              <a:rPr lang="de-DE" smtClean="0"/>
              <a:t>03.06.2021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19B4632-09BE-4B4B-85AE-5CB554764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521" y="1460164"/>
            <a:ext cx="5641552" cy="484539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F1E1B9DF-40E6-4D0D-A225-2E92DD413E7A}"/>
              </a:ext>
            </a:extLst>
          </p:cNvPr>
          <p:cNvSpPr/>
          <p:nvPr/>
        </p:nvSpPr>
        <p:spPr>
          <a:xfrm>
            <a:off x="2112747" y="3215008"/>
            <a:ext cx="1386038" cy="2723949"/>
          </a:xfrm>
          <a:prstGeom prst="rect">
            <a:avLst/>
          </a:prstGeom>
          <a:solidFill>
            <a:srgbClr val="FF7F4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React </a:t>
            </a:r>
            <a:r>
              <a:rPr lang="de-DE" sz="2000" dirty="0" err="1">
                <a:solidFill>
                  <a:schemeClr val="bg1"/>
                </a:solidFill>
              </a:rPr>
              <a:t>component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B711FAD-52DD-4483-88B2-9A5609E15F85}"/>
              </a:ext>
            </a:extLst>
          </p:cNvPr>
          <p:cNvSpPr txBox="1"/>
          <p:nvPr/>
        </p:nvSpPr>
        <p:spPr>
          <a:xfrm>
            <a:off x="3813784" y="3022199"/>
            <a:ext cx="9832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/>
              <a:t>render</a:t>
            </a:r>
            <a:r>
              <a:rPr lang="de-DE" sz="900" dirty="0"/>
              <a:t>(</a:t>
            </a:r>
            <a:r>
              <a:rPr lang="de-DE" sz="900" dirty="0" err="1"/>
              <a:t>value</a:t>
            </a:r>
            <a:r>
              <a:rPr lang="de-DE" sz="900" dirty="0"/>
              <a:t>)</a:t>
            </a:r>
            <a:endParaRPr lang="en-US" sz="9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0AFA798-783D-4143-BDB4-5C440CCCEA80}"/>
              </a:ext>
            </a:extLst>
          </p:cNvPr>
          <p:cNvSpPr txBox="1"/>
          <p:nvPr/>
        </p:nvSpPr>
        <p:spPr>
          <a:xfrm>
            <a:off x="2034579" y="2747623"/>
            <a:ext cx="1376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Props</a:t>
            </a:r>
            <a:r>
              <a:rPr lang="de-DE" sz="1200" dirty="0"/>
              <a:t>: </a:t>
            </a:r>
            <a:br>
              <a:rPr lang="de-DE" sz="1200" dirty="0"/>
            </a:br>
            <a:r>
              <a:rPr lang="de-DE" sz="1200" dirty="0" err="1"/>
              <a:t>value</a:t>
            </a:r>
            <a:r>
              <a:rPr lang="de-DE" sz="1200" dirty="0"/>
              <a:t>, </a:t>
            </a:r>
            <a:r>
              <a:rPr lang="de-DE" sz="1200" dirty="0" err="1"/>
              <a:t>callback</a:t>
            </a:r>
            <a:endParaRPr lang="en-US" sz="1200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300D973-75CE-4E1B-8EDB-0DF912A4D611}"/>
              </a:ext>
            </a:extLst>
          </p:cNvPr>
          <p:cNvCxnSpPr>
            <a:cxnSpLocks/>
          </p:cNvCxnSpPr>
          <p:nvPr/>
        </p:nvCxnSpPr>
        <p:spPr>
          <a:xfrm flipH="1">
            <a:off x="3498785" y="3239186"/>
            <a:ext cx="1795111" cy="4699"/>
          </a:xfrm>
          <a:prstGeom prst="straightConnector1">
            <a:avLst/>
          </a:prstGeom>
          <a:ln w="15875">
            <a:headEnd type="oval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AE08D20-43CD-42F8-B2A9-1FD88E7BA734}"/>
              </a:ext>
            </a:extLst>
          </p:cNvPr>
          <p:cNvCxnSpPr>
            <a:cxnSpLocks/>
          </p:cNvCxnSpPr>
          <p:nvPr/>
        </p:nvCxnSpPr>
        <p:spPr>
          <a:xfrm flipV="1">
            <a:off x="3498785" y="3464919"/>
            <a:ext cx="1795110" cy="9800"/>
          </a:xfrm>
          <a:prstGeom prst="straightConnector1">
            <a:avLst/>
          </a:prstGeom>
          <a:ln w="15875">
            <a:headEnd type="oval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055BB75C-FE38-4E50-9C5A-62C7A301B0E1}"/>
              </a:ext>
            </a:extLst>
          </p:cNvPr>
          <p:cNvSpPr txBox="1"/>
          <p:nvPr/>
        </p:nvSpPr>
        <p:spPr>
          <a:xfrm>
            <a:off x="3667225" y="3474719"/>
            <a:ext cx="138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/>
              <a:t>onChange</a:t>
            </a:r>
            <a:r>
              <a:rPr lang="de-DE" sz="900" dirty="0"/>
              <a:t> </a:t>
            </a:r>
            <a:r>
              <a:rPr lang="de-DE" sz="900" dirty="0" err="1"/>
              <a:t>callback</a:t>
            </a:r>
            <a:r>
              <a:rPr lang="de-DE" sz="900" dirty="0"/>
              <a:t>(</a:t>
            </a:r>
            <a:r>
              <a:rPr lang="de-DE" sz="900" dirty="0" err="1"/>
              <a:t>newValue</a:t>
            </a:r>
            <a:r>
              <a:rPr lang="de-DE" sz="900" dirty="0"/>
              <a:t>)</a:t>
            </a:r>
            <a:endParaRPr lang="en-US" sz="900" dirty="0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8AC48AA5-0C9E-4D44-B0C3-6881E82B92AB}"/>
              </a:ext>
            </a:extLst>
          </p:cNvPr>
          <p:cNvCxnSpPr>
            <a:cxnSpLocks/>
          </p:cNvCxnSpPr>
          <p:nvPr/>
        </p:nvCxnSpPr>
        <p:spPr>
          <a:xfrm flipH="1">
            <a:off x="3498785" y="4570675"/>
            <a:ext cx="1795111" cy="4699"/>
          </a:xfrm>
          <a:prstGeom prst="straightConnector1">
            <a:avLst/>
          </a:prstGeom>
          <a:ln w="15875">
            <a:headEnd type="oval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91D566C5-9269-400F-933A-E8B450770CD0}"/>
              </a:ext>
            </a:extLst>
          </p:cNvPr>
          <p:cNvCxnSpPr>
            <a:cxnSpLocks/>
          </p:cNvCxnSpPr>
          <p:nvPr/>
        </p:nvCxnSpPr>
        <p:spPr>
          <a:xfrm flipH="1">
            <a:off x="3498785" y="5666631"/>
            <a:ext cx="1795111" cy="4699"/>
          </a:xfrm>
          <a:prstGeom prst="straightConnector1">
            <a:avLst/>
          </a:prstGeom>
          <a:ln w="15875">
            <a:headEnd type="oval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D38234A9-EF97-4351-AD73-39B4723D7C2F}"/>
              </a:ext>
            </a:extLst>
          </p:cNvPr>
          <p:cNvSpPr txBox="1"/>
          <p:nvPr/>
        </p:nvSpPr>
        <p:spPr>
          <a:xfrm>
            <a:off x="3690276" y="4346461"/>
            <a:ext cx="11298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/>
              <a:t>render</a:t>
            </a:r>
            <a:r>
              <a:rPr lang="de-DE" sz="900" dirty="0"/>
              <a:t>(</a:t>
            </a:r>
            <a:r>
              <a:rPr lang="de-DE" sz="900" dirty="0" err="1"/>
              <a:t>newValue</a:t>
            </a:r>
            <a:r>
              <a:rPr lang="de-DE" sz="900" dirty="0"/>
              <a:t>)</a:t>
            </a:r>
            <a:endParaRPr lang="en-US" sz="9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B9962848-E203-4C3F-AFE4-8F900C2BFF98}"/>
              </a:ext>
            </a:extLst>
          </p:cNvPr>
          <p:cNvSpPr txBox="1"/>
          <p:nvPr/>
        </p:nvSpPr>
        <p:spPr>
          <a:xfrm>
            <a:off x="3667225" y="5454087"/>
            <a:ext cx="11506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/>
              <a:t>render</a:t>
            </a:r>
            <a:r>
              <a:rPr lang="de-DE" sz="900" dirty="0"/>
              <a:t>(</a:t>
            </a:r>
            <a:r>
              <a:rPr lang="de-DE" sz="900" dirty="0" err="1"/>
              <a:t>oldValue</a:t>
            </a:r>
            <a:r>
              <a:rPr lang="de-DE" sz="900" dirty="0"/>
              <a:t>)</a:t>
            </a:r>
            <a:endParaRPr lang="en-US" sz="9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9D73B3F-A59B-4621-82D1-A3F54CEC7A81}"/>
              </a:ext>
            </a:extLst>
          </p:cNvPr>
          <p:cNvSpPr txBox="1"/>
          <p:nvPr/>
        </p:nvSpPr>
        <p:spPr>
          <a:xfrm>
            <a:off x="5303520" y="3348308"/>
            <a:ext cx="1376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 </a:t>
            </a:r>
            <a:br>
              <a:rPr lang="de-DE" sz="1200" dirty="0"/>
            </a:br>
            <a:r>
              <a:rPr lang="de-DE" sz="1200" dirty="0" err="1"/>
              <a:t>value</a:t>
            </a:r>
            <a:endParaRPr lang="de-DE" sz="1200" dirty="0"/>
          </a:p>
          <a:p>
            <a:r>
              <a:rPr lang="de-DE" sz="1200" dirty="0" err="1"/>
              <a:t>onChange</a:t>
            </a:r>
            <a:endParaRPr lang="en-US" sz="12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F2DF08C-2957-4721-8399-3C7FA4C0D945}"/>
              </a:ext>
            </a:extLst>
          </p:cNvPr>
          <p:cNvSpPr txBox="1"/>
          <p:nvPr/>
        </p:nvSpPr>
        <p:spPr>
          <a:xfrm>
            <a:off x="1549667" y="2666198"/>
            <a:ext cx="4841508" cy="33977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05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  <p:bldP spid="18" grpId="0"/>
      <p:bldP spid="29" grpId="0"/>
      <p:bldP spid="37" grpId="0"/>
      <p:bldP spid="38" grpId="0"/>
      <p:bldP spid="39" grpId="0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E351E208-6958-439D-AFFB-04C003156B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68362" y="1628775"/>
            <a:ext cx="4351338" cy="4351338"/>
          </a:xfrm>
          <a:noFill/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EEECDBE-E15C-4590-9844-8ACFE10F83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Requests</a:t>
            </a:r>
            <a:r>
              <a:rPr lang="de-DE" dirty="0"/>
              <a:t> </a:t>
            </a:r>
          </a:p>
          <a:p>
            <a:pPr lvl="1"/>
            <a:r>
              <a:rPr lang="de-DE" sz="1800" dirty="0"/>
              <a:t>Separation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data</a:t>
            </a:r>
            <a:r>
              <a:rPr lang="de-DE" sz="1800" dirty="0"/>
              <a:t> and UI</a:t>
            </a:r>
          </a:p>
          <a:p>
            <a:r>
              <a:rPr lang="de-DE" dirty="0"/>
              <a:t>Class </a:t>
            </a:r>
            <a:r>
              <a:rPr lang="de-DE" dirty="0" err="1"/>
              <a:t>components</a:t>
            </a:r>
            <a:endParaRPr lang="de-DE" dirty="0"/>
          </a:p>
          <a:p>
            <a:pPr lvl="1"/>
            <a:r>
              <a:rPr lang="de-DE" sz="1800" dirty="0"/>
              <a:t>Pretty </a:t>
            </a:r>
            <a:r>
              <a:rPr lang="de-DE" sz="1800" dirty="0" err="1"/>
              <a:t>big</a:t>
            </a:r>
            <a:endParaRPr lang="de-DE" sz="1800" dirty="0"/>
          </a:p>
          <a:p>
            <a:pPr lvl="1"/>
            <a:r>
              <a:rPr lang="de-DE" sz="1800" dirty="0"/>
              <a:t>Hard to </a:t>
            </a:r>
            <a:r>
              <a:rPr lang="de-DE" sz="1800" dirty="0" err="1"/>
              <a:t>read</a:t>
            </a:r>
            <a:endParaRPr lang="de-DE" sz="1800" dirty="0"/>
          </a:p>
          <a:p>
            <a:r>
              <a:rPr lang="de-DE" dirty="0" err="1"/>
              <a:t>Wish</a:t>
            </a:r>
            <a:r>
              <a:rPr lang="de-DE" dirty="0"/>
              <a:t> to </a:t>
            </a:r>
            <a:r>
              <a:rPr lang="de-DE" dirty="0" err="1"/>
              <a:t>split</a:t>
            </a:r>
            <a:r>
              <a:rPr lang="de-DE" dirty="0"/>
              <a:t> and </a:t>
            </a:r>
            <a:r>
              <a:rPr lang="de-DE" dirty="0" err="1"/>
              <a:t>reuse</a:t>
            </a:r>
            <a:r>
              <a:rPr lang="de-DE" dirty="0"/>
              <a:t> </a:t>
            </a:r>
            <a:r>
              <a:rPr lang="de-DE" dirty="0" err="1"/>
              <a:t>parts</a:t>
            </a:r>
            <a:endParaRPr lang="de-DE" dirty="0"/>
          </a:p>
          <a:p>
            <a:pPr lvl="1"/>
            <a:r>
              <a:rPr lang="de-DE" sz="1800" dirty="0" err="1"/>
              <a:t>Better</a:t>
            </a:r>
            <a:r>
              <a:rPr lang="de-DE" sz="1800" dirty="0"/>
              <a:t> </a:t>
            </a:r>
            <a:r>
              <a:rPr lang="de-DE" sz="1800" dirty="0" err="1"/>
              <a:t>readability</a:t>
            </a:r>
            <a:r>
              <a:rPr lang="de-DE" sz="1800" dirty="0"/>
              <a:t> and </a:t>
            </a:r>
            <a:r>
              <a:rPr lang="de-DE" sz="1800" dirty="0" err="1"/>
              <a:t>test</a:t>
            </a:r>
            <a:endParaRPr lang="de-DE" sz="1800" dirty="0"/>
          </a:p>
          <a:p>
            <a:pPr lvl="1"/>
            <a:r>
              <a:rPr lang="de-DE" sz="1800" dirty="0" err="1"/>
              <a:t>Refactor</a:t>
            </a:r>
            <a:r>
              <a:rPr lang="de-DE" sz="1800" dirty="0"/>
              <a:t> and </a:t>
            </a:r>
            <a:r>
              <a:rPr lang="de-DE" sz="1800" dirty="0" err="1"/>
              <a:t>maintainability</a:t>
            </a:r>
            <a:endParaRPr lang="de-DE" sz="1800" dirty="0"/>
          </a:p>
          <a:p>
            <a:pPr lvl="1"/>
            <a:r>
              <a:rPr lang="de-DE" sz="1800" dirty="0"/>
              <a:t>Have a </a:t>
            </a:r>
            <a:r>
              <a:rPr lang="de-DE" sz="1800" dirty="0" err="1"/>
              <a:t>library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utilities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9BB02CE5-6037-4EF0-96C6-DE39A0C5B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de-DE" dirty="0" err="1"/>
              <a:t>Thoughts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PCF with React</a:t>
            </a: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21A8A3-5C79-474E-8A3B-5749E025C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ORBIS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C5B526-E6ED-408F-A04F-310C49E1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8EB6FBCF-A2D6-4AA7-836D-016DFD79281F}" type="slidenum">
              <a:rPr lang="de-DE" smtClean="0"/>
              <a:pPr>
                <a:spcAft>
                  <a:spcPts val="600"/>
                </a:spcAft>
              </a:pPr>
              <a:t>7</a:t>
            </a:fld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402056B-B2D0-43DA-B970-1758D916577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FAA6EC8F-EE3E-493D-A941-21116B0AA3E2}" type="datetime1">
              <a:rPr lang="de-DE" smtClean="0"/>
              <a:pPr>
                <a:spcAft>
                  <a:spcPts val="600"/>
                </a:spcAft>
              </a:pPr>
              <a:t>03.06.2021</a:t>
            </a:fld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69C2978-E5B1-45B6-BC98-C36295BCFD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156" y="3429000"/>
            <a:ext cx="659287" cy="659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903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6C8A5F1E-C706-4F98-BDC7-2756DDAB7443}"/>
              </a:ext>
            </a:extLst>
          </p:cNvPr>
          <p:cNvSpPr/>
          <p:nvPr/>
        </p:nvSpPr>
        <p:spPr>
          <a:xfrm>
            <a:off x="495300" y="4236913"/>
            <a:ext cx="11058526" cy="1154237"/>
          </a:xfrm>
          <a:prstGeom prst="rect">
            <a:avLst/>
          </a:prstGeom>
          <a:solidFill>
            <a:srgbClr val="07273B">
              <a:alpha val="80000"/>
            </a:srgb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C98C9E7-0E91-4A8A-821A-0A9A219FFE3B}"/>
              </a:ext>
            </a:extLst>
          </p:cNvPr>
          <p:cNvSpPr/>
          <p:nvPr/>
        </p:nvSpPr>
        <p:spPr>
          <a:xfrm>
            <a:off x="495300" y="2000250"/>
            <a:ext cx="11058526" cy="1724025"/>
          </a:xfrm>
          <a:prstGeom prst="rect">
            <a:avLst/>
          </a:prstGeom>
          <a:solidFill>
            <a:srgbClr val="07273B">
              <a:alpha val="80000"/>
            </a:srgb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80D20E41-6CE8-453C-8B7F-E0791509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class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vs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Function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components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43082760-0C85-4113-8370-1F733210A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D34B85C-D94C-4FD1-B212-630127C6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6FBCF-A2D6-4AA7-836D-016DFD79281F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79008979-C35C-4DFF-A486-618D8BD7EF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DA8DA74-E619-44F2-ABAB-5B439D5744B9}"/>
              </a:ext>
            </a:extLst>
          </p:cNvPr>
          <p:cNvSpPr txBox="1"/>
          <p:nvPr/>
        </p:nvSpPr>
        <p:spPr>
          <a:xfrm>
            <a:off x="504540" y="4278310"/>
            <a:ext cx="11357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PCFUtilsTester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JSX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Hello, world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BECFDA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BC298E7-C1C1-4EDF-A5B0-15FCC932BB08}"/>
              </a:ext>
            </a:extLst>
          </p:cNvPr>
          <p:cNvSpPr txBox="1"/>
          <p:nvPr/>
        </p:nvSpPr>
        <p:spPr>
          <a:xfrm>
            <a:off x="495299" y="2010487"/>
            <a:ext cx="110585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PCFUtilsTesterClass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i="1" dirty="0" err="1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Hello, world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74B5743-519D-4E10-AF45-172D8E46829F}"/>
              </a:ext>
            </a:extLst>
          </p:cNvPr>
          <p:cNvSpPr txBox="1"/>
          <p:nvPr/>
        </p:nvSpPr>
        <p:spPr>
          <a:xfrm rot="16200000">
            <a:off x="10511020" y="2683959"/>
            <a:ext cx="1716277" cy="369332"/>
          </a:xfrm>
          <a:prstGeom prst="rect">
            <a:avLst/>
          </a:prstGeom>
          <a:solidFill>
            <a:srgbClr val="FC4C02"/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Class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609CA30-B149-4E0A-80A7-22A9E5B27BBE}"/>
              </a:ext>
            </a:extLst>
          </p:cNvPr>
          <p:cNvSpPr txBox="1"/>
          <p:nvPr/>
        </p:nvSpPr>
        <p:spPr>
          <a:xfrm rot="16200000">
            <a:off x="10790532" y="4630873"/>
            <a:ext cx="1157252" cy="369332"/>
          </a:xfrm>
          <a:prstGeom prst="rect">
            <a:avLst/>
          </a:prstGeom>
          <a:solidFill>
            <a:srgbClr val="FC4C02"/>
          </a:solidFill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Function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627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2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274E728F-41EF-4E54-B756-A5E1586672D0}"/>
              </a:ext>
            </a:extLst>
          </p:cNvPr>
          <p:cNvSpPr/>
          <p:nvPr/>
        </p:nvSpPr>
        <p:spPr>
          <a:xfrm>
            <a:off x="330200" y="5184014"/>
            <a:ext cx="11058526" cy="1160256"/>
          </a:xfrm>
          <a:prstGeom prst="rect">
            <a:avLst/>
          </a:prstGeom>
          <a:solidFill>
            <a:srgbClr val="07273B">
              <a:alpha val="80000"/>
            </a:srgb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B82BC2-7746-4C9C-B3C5-CB273456E845}"/>
              </a:ext>
            </a:extLst>
          </p:cNvPr>
          <p:cNvSpPr/>
          <p:nvPr/>
        </p:nvSpPr>
        <p:spPr>
          <a:xfrm>
            <a:off x="330200" y="2771775"/>
            <a:ext cx="11058526" cy="1885950"/>
          </a:xfrm>
          <a:prstGeom prst="rect">
            <a:avLst/>
          </a:prstGeom>
          <a:solidFill>
            <a:srgbClr val="07273B">
              <a:alpha val="80000"/>
            </a:srgb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80D20E41-6CE8-453C-8B7F-E0791509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Passing </a:t>
            </a:r>
            <a:r>
              <a:rPr lang="de-DE" dirty="0" err="1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43082760-0C85-4113-8370-1F733210A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ORBIS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9D34B85C-D94C-4FD1-B212-630127C6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6FBCF-A2D6-4AA7-836D-016DFD79281F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79008979-C35C-4DFF-A486-618D8BD7EF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AA6EC8F-EE3E-493D-A941-21116B0AA3E2}" type="datetime1">
              <a:rPr lang="de-DE" smtClean="0"/>
              <a:t>03.06.2021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B6B2A45-876F-43D6-8B00-8C668FFC22C4}"/>
              </a:ext>
            </a:extLst>
          </p:cNvPr>
          <p:cNvSpPr txBox="1"/>
          <p:nvPr/>
        </p:nvSpPr>
        <p:spPr>
          <a:xfrm>
            <a:off x="279023" y="1265957"/>
            <a:ext cx="1061677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IPCFTesterProps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BECFDA"/>
              </a:solidFill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PCFUtilsTesterClass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i="1" dirty="0" err="1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b="0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IPCFTesterProps</a:t>
            </a:r>
            <a:r>
              <a:rPr lang="en-US" b="0" dirty="0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5971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i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i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Hello, </a:t>
            </a:r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b="0" i="1" dirty="0">
              <a:solidFill>
                <a:srgbClr val="DF769B"/>
              </a:solidFill>
              <a:effectLst/>
              <a:latin typeface="Consolas" panose="020B0609020204030204" pitchFamily="49" charset="0"/>
            </a:endParaRPr>
          </a:p>
          <a:p>
            <a:endParaRPr lang="en-US" b="0" i="1" dirty="0">
              <a:solidFill>
                <a:srgbClr val="DF769B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16A3B6"/>
                </a:solidFill>
                <a:effectLst/>
                <a:latin typeface="Consolas" panose="020B0609020204030204" pitchFamily="49" charset="0"/>
              </a:rPr>
              <a:t>PCFUtilsTester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1" dirty="0">
                <a:solidFill>
                  <a:srgbClr val="E4B78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 err="1">
                <a:solidFill>
                  <a:srgbClr val="D67E5C"/>
                </a:solidFill>
                <a:effectLst/>
                <a:latin typeface="Consolas" panose="020B0609020204030204" pitchFamily="49" charset="0"/>
              </a:rPr>
              <a:t>IPCFTesterProps</a:t>
            </a:r>
            <a:r>
              <a:rPr lang="en-US" b="0" dirty="0">
                <a:solidFill>
                  <a:srgbClr val="49D6E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JSX</a:t>
            </a:r>
            <a:r>
              <a:rPr lang="en-US" b="1" dirty="0" err="1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9ACE9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1" dirty="0">
                <a:solidFill>
                  <a:srgbClr val="DF769B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DF769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Hello, {title}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E66533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dirty="0">
                <a:solidFill>
                  <a:srgbClr val="5988A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BECFDA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BECFDA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BECF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A698CCF-0992-497A-BE4D-65CF2F5A646E}"/>
              </a:ext>
            </a:extLst>
          </p:cNvPr>
          <p:cNvSpPr txBox="1"/>
          <p:nvPr/>
        </p:nvSpPr>
        <p:spPr>
          <a:xfrm rot="16200000">
            <a:off x="10258864" y="3530084"/>
            <a:ext cx="1885950" cy="369332"/>
          </a:xfrm>
          <a:prstGeom prst="rect">
            <a:avLst/>
          </a:prstGeom>
          <a:solidFill>
            <a:srgbClr val="FC4C02"/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Class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612069B-628F-4F17-92E6-F4A0DB903488}"/>
              </a:ext>
            </a:extLst>
          </p:cNvPr>
          <p:cNvSpPr txBox="1"/>
          <p:nvPr/>
        </p:nvSpPr>
        <p:spPr>
          <a:xfrm rot="16200000">
            <a:off x="10640423" y="5580978"/>
            <a:ext cx="1157252" cy="369332"/>
          </a:xfrm>
          <a:prstGeom prst="rect">
            <a:avLst/>
          </a:prstGeom>
          <a:solidFill>
            <a:srgbClr val="FC4C02"/>
          </a:solidFill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Function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952020"/>
      </p:ext>
    </p:extLst>
  </p:cSld>
  <p:clrMapOvr>
    <a:masterClrMapping/>
  </p:clrMapOvr>
</p:sld>
</file>

<file path=ppt/theme/theme1.xml><?xml version="1.0" encoding="utf-8"?>
<a:theme xmlns:a="http://schemas.openxmlformats.org/drawingml/2006/main" name="ORBIS_Master_2020_Rev2006">
  <a:themeElements>
    <a:clrScheme name="ORBIS_2018">
      <a:dk1>
        <a:srgbClr val="565655"/>
      </a:dk1>
      <a:lt1>
        <a:sysClr val="window" lastClr="FFFFFF"/>
      </a:lt1>
      <a:dk2>
        <a:srgbClr val="A7A8AA"/>
      </a:dk2>
      <a:lt2>
        <a:srgbClr val="EEEEEE"/>
      </a:lt2>
      <a:accent1>
        <a:srgbClr val="164194"/>
      </a:accent1>
      <a:accent2>
        <a:srgbClr val="A7A8AA"/>
      </a:accent2>
      <a:accent3>
        <a:srgbClr val="298FC2"/>
      </a:accent3>
      <a:accent4>
        <a:srgbClr val="FC4C02"/>
      </a:accent4>
      <a:accent5>
        <a:srgbClr val="009681"/>
      </a:accent5>
      <a:accent6>
        <a:srgbClr val="64A70B"/>
      </a:accent6>
      <a:hlink>
        <a:srgbClr val="164194"/>
      </a:hlink>
      <a:folHlink>
        <a:srgbClr val="565655"/>
      </a:folHlink>
    </a:clrScheme>
    <a:fontScheme name="ORBIS_Schriftart_2020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A7A8AA"/>
        </a:solidFill>
        <a:ln>
          <a:noFill/>
        </a:ln>
        <a:effectLst/>
      </a:spPr>
      <a:bodyPr wrap="square" rtlCol="0" anchor="ctr">
        <a:noAutofit/>
      </a:bodyPr>
      <a:lstStyle>
        <a:defPPr algn="ctr">
          <a:defRPr sz="20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A7A8AA"/>
          </a:solidFill>
          <a:headEnd type="oval" w="med" len="med"/>
          <a:tailEnd type="oval" w="med" len="med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custClrLst>
    <a:custClr name="ORBIS_Blau1">
      <a:srgbClr val="154194"/>
    </a:custClr>
    <a:custClr name="ORBIS_Blau2">
      <a:srgbClr val="5071AF"/>
    </a:custClr>
    <a:custClr name="ORBIS_Blau3">
      <a:srgbClr val="8AA0CA"/>
    </a:custClr>
    <a:custClr name="ORBIS_Grau1">
      <a:srgbClr val="A7A8AA"/>
    </a:custClr>
    <a:custClr name="ORBIS_Grau2">
      <a:srgbClr val="BBBCBC"/>
    </a:custClr>
    <a:custClr name="ORBIS_Grau3">
      <a:srgbClr val="D0D0CE"/>
    </a:custClr>
    <a:custClr name="SAP_Blau1">
      <a:srgbClr val="298FC2"/>
    </a:custClr>
    <a:custClr name="SAP_Blau2">
      <a:srgbClr val="40B8E7"/>
    </a:custClr>
    <a:custClr name="SAP_Blau3">
      <a:srgbClr val="80D0EF"/>
    </a:custClr>
    <a:custClr name="MS_Orange1">
      <a:srgbClr val="FC4C02"/>
    </a:custClr>
    <a:custClr name="MS_Orange2">
      <a:srgbClr val="FF7F41"/>
    </a:custClr>
    <a:custClr name="MS_Orange3">
      <a:srgbClr val="FFA06A"/>
    </a:custClr>
    <a:custClr name="ORBIS_Lsg1">
      <a:srgbClr val="009681"/>
    </a:custClr>
    <a:custClr name="ORBIS_Lsg2">
      <a:srgbClr val="56B2A7"/>
    </a:custClr>
    <a:custClr name="ORBIS_Lsg3">
      <a:srgbClr val="8FCCC4"/>
    </a:custClr>
    <a:custClr name="ORBIS_Hghlt1">
      <a:srgbClr val="64A70B"/>
    </a:custClr>
    <a:custClr name="ORBIS_Hghlt2">
      <a:srgbClr val="99CD57"/>
    </a:custClr>
    <a:custClr name="ORBIS_Hghlt3">
      <a:srgbClr val="BBDE8F"/>
    </a:custClr>
  </a:custClrLst>
  <a:extLst>
    <a:ext uri="{05A4C25C-085E-4340-85A3-A5531E510DB2}">
      <thm15:themeFamily xmlns:thm15="http://schemas.microsoft.com/office/thememl/2012/main" name="ORBIS_Master_2020_International_Rev06.pptx" id="{2A07ECF6-EF7B-4A7E-B04D-B1B714A9F2FB}" vid="{C61673DD-92A3-4A1E-9655-13211116172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A9F09229C953F4CA9AFC593B10A86AE" ma:contentTypeVersion="" ma:contentTypeDescription="Ein neues Dokument erstellen." ma:contentTypeScope="" ma:versionID="4238db3b0358db6200454bf52024ce09">
  <xsd:schema xmlns:xsd="http://www.w3.org/2001/XMLSchema" xmlns:xs="http://www.w3.org/2001/XMLSchema" xmlns:p="http://schemas.microsoft.com/office/2006/metadata/properties" xmlns:ns2="e08071d3-4732-4582-9771-ec08ed0c4782" targetNamespace="http://schemas.microsoft.com/office/2006/metadata/properties" ma:root="true" ma:fieldsID="20676498207ffc7964bde911a51a6e3f" ns2:_="">
    <xsd:import namespace="e08071d3-4732-4582-9771-ec08ed0c4782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8071d3-4732-4582-9771-ec08ed0c478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3B0AED-7AFB-4395-AACA-96C95EE24E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8071d3-4732-4582-9771-ec08ed0c47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587F95-AD34-486B-8983-7936EF063AA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B05A182-8D54-4FB9-91FE-3A6DAB23AD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3219</Words>
  <Application>Microsoft Office PowerPoint</Application>
  <PresentationFormat>Breitbild</PresentationFormat>
  <Paragraphs>534</Paragraphs>
  <Slides>33</Slides>
  <Notes>19</Notes>
  <HiddenSlides>1</HiddenSlides>
  <MMClips>2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  <vt:variant>
        <vt:lpstr>Zielgruppenorientierte Präsentationen</vt:lpstr>
      </vt:variant>
      <vt:variant>
        <vt:i4>1</vt:i4>
      </vt:variant>
    </vt:vector>
  </HeadingPairs>
  <TitlesOfParts>
    <vt:vector size="40" baseType="lpstr">
      <vt:lpstr>Arial</vt:lpstr>
      <vt:lpstr>Calibri</vt:lpstr>
      <vt:lpstr>Calibri Light</vt:lpstr>
      <vt:lpstr>charter</vt:lpstr>
      <vt:lpstr>Consolas</vt:lpstr>
      <vt:lpstr>ORBIS_Master_2020_Rev2006</vt:lpstr>
      <vt:lpstr>PowerPoint-Präsentation</vt:lpstr>
      <vt:lpstr>@Dianamics / PCFLady</vt:lpstr>
      <vt:lpstr>Hooked to PCF</vt:lpstr>
      <vt:lpstr>Agenda</vt:lpstr>
      <vt:lpstr>PCF methods</vt:lpstr>
      <vt:lpstr>PCF lifecycle with React components</vt:lpstr>
      <vt:lpstr>Thoughts about PCF with React</vt:lpstr>
      <vt:lpstr>class vs Function components</vt:lpstr>
      <vt:lpstr>Passing Props</vt:lpstr>
      <vt:lpstr>Handling state</vt:lpstr>
      <vt:lpstr>React.useState</vt:lpstr>
      <vt:lpstr>useEffect</vt:lpstr>
      <vt:lpstr>Lifecycle methods</vt:lpstr>
      <vt:lpstr>Other important hooks</vt:lpstr>
      <vt:lpstr>userEDUCER</vt:lpstr>
      <vt:lpstr>Other important hooks</vt:lpstr>
      <vt:lpstr>Rule of Hooks</vt:lpstr>
      <vt:lpstr>Why I like the Hooks?</vt:lpstr>
      <vt:lpstr>Custom Hooks</vt:lpstr>
      <vt:lpstr>Custom Hooks – return value </vt:lpstr>
      <vt:lpstr>PowerPoint-Präsentation</vt:lpstr>
      <vt:lpstr>PowerPoint-Präsentation</vt:lpstr>
      <vt:lpstr>PowerPoint-Präsentation</vt:lpstr>
      <vt:lpstr>Demo</vt:lpstr>
      <vt:lpstr>Optimization : understand hooks</vt:lpstr>
      <vt:lpstr>PowerPoint-Präsentation</vt:lpstr>
      <vt:lpstr>PowerPoint-Präsentation</vt:lpstr>
      <vt:lpstr>PowerPoint-Präsentation</vt:lpstr>
      <vt:lpstr>PowerPoint-Präsentation</vt:lpstr>
      <vt:lpstr>Otimization memo</vt:lpstr>
      <vt:lpstr>Optimizing recap</vt:lpstr>
      <vt:lpstr>PowerPoint-Präsentation</vt:lpstr>
      <vt:lpstr>Sources</vt:lpstr>
      <vt:lpstr>Managed_Services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Apply slide master</dc:title>
  <dc:creator>Birkelbach Diana</dc:creator>
  <cp:lastModifiedBy>Birkelbach Diana</cp:lastModifiedBy>
  <cp:revision>155</cp:revision>
  <cp:lastPrinted>2019-11-07T14:15:37Z</cp:lastPrinted>
  <dcterms:created xsi:type="dcterms:W3CDTF">2021-05-18T16:50:48Z</dcterms:created>
  <dcterms:modified xsi:type="dcterms:W3CDTF">2021-06-03T10:37:35Z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0x010100CA9F09229C953F4CA9AFC593B10A86AE</vt:lpwstr>
  </property>
</Properties>
</file>